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80" r:id="rId4"/>
  </p:sldMasterIdLst>
  <p:notesMasterIdLst>
    <p:notesMasterId r:id="rId45"/>
  </p:notesMasterIdLst>
  <p:handoutMasterIdLst>
    <p:handoutMasterId r:id="rId46"/>
  </p:handoutMasterIdLst>
  <p:sldIdLst>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6" r:id="rId20"/>
    <p:sldId id="275"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Lst>
  <p:sldSz cx="9906000" cy="6858000" type="A4"/>
  <p:notesSz cx="6858000" cy="9144000"/>
  <p:embeddedFontLst>
    <p:embeddedFont>
      <p:font typeface="Arial Rounded MT Bold" panose="020F0704030504030204" pitchFamily="34" charset="0"/>
      <p:regular r:id="rId47"/>
    </p:embeddedFont>
    <p:embeddedFont>
      <p:font typeface="United Curriculum" panose="020B0604020202020204" charset="0"/>
      <p:regular r:id="rId48"/>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DE94E9D-CFCE-C166-F4B7-06218FBC7616}" name="Elizabeth Lupton" initials="EL" userId="S::Elizabeth.Lupton@unitedlearning.org.uk::f1d8bff2-aebb-46ae-b972-0f228aff2aaf" providerId="AD"/>
  <p188:author id="{C833E4BA-E012-CD07-1FD3-0F30CCFF34BF}" name="Charlie Cutler" initials="CC" userId="S::Charlie.Cutler@unitedlearning.org.uk::c5b094de-3707-4aae-994d-70175e9a1467" providerId="AD"/>
  <p188:author id="{6F1D0AED-1E33-5B43-CA73-96135BBBCD4A}" name="Jessica Quinn" initials="JQ" userId="S::Jessica.Quinn@unitedlearning.org.uk::8a95f2e1-9608-4c55-8128-be797539c75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rlie Cutler" initials="CC" lastIdx="15" clrIdx="0">
    <p:extLst>
      <p:ext uri="{19B8F6BF-5375-455C-9EA6-DF929625EA0E}">
        <p15:presenceInfo xmlns:p15="http://schemas.microsoft.com/office/powerpoint/2012/main" userId="S::Charlie.Cutler@unitedlearning.org.uk::c5b094de-3707-4aae-994d-70175e9a14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375E"/>
    <a:srgbClr val="BFBBDB"/>
    <a:srgbClr val="BFE3EF"/>
    <a:srgbClr val="9ACFEA"/>
    <a:srgbClr val="7FAED8"/>
    <a:srgbClr val="D4C9C6"/>
    <a:srgbClr val="745E58"/>
    <a:srgbClr val="CC9900"/>
    <a:srgbClr val="FFE8D1"/>
    <a:srgbClr val="2C4B6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78F308-F64B-61A4-E8E6-02EEBF7954CD}" v="3007" dt="2025-11-12T12:36:59.765"/>
    <p1510:client id="{A13ACE9E-A921-EF13-2F13-130154A39334}" v="147" dt="2025-11-12T13:34:15.922"/>
    <p1510:client id="{DDF5721A-D3AD-1B8B-6E4D-BEA542327CDF}" v="152" dt="2025-11-14T11:33:18.3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446" y="10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font" Target="fonts/font1.fntdata"/><Relationship Id="rId50" Type="http://schemas.openxmlformats.org/officeDocument/2006/relationships/presProps" Target="presProps.xml"/><Relationship Id="rId55"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3"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font" Target="fonts/font2.fntdata"/><Relationship Id="rId56" Type="http://schemas.microsoft.com/office/2018/10/relationships/authors" Target="authors.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handoutMaster" Target="handoutMasters/handoutMaster1.xml"/><Relationship Id="rId20" Type="http://schemas.openxmlformats.org/officeDocument/2006/relationships/slide" Target="slides/slide16.xml"/><Relationship Id="rId41" Type="http://schemas.openxmlformats.org/officeDocument/2006/relationships/slide" Target="slides/slide37.xml"/><Relationship Id="rId54"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 Parkes" userId="S::lauren.parkes_timbertreeacademy.org.uk#ext#@corngreavesprimary.org.uk::914dc557-5cec-4d69-b9a5-4696ace1577f" providerId="AD" clId="Web-{41475DAB-DEB5-5823-345A-09C922A76F26}"/>
    <pc:docChg chg="modSld">
      <pc:chgData name="L Parkes" userId="S::lauren.parkes_timbertreeacademy.org.uk#ext#@corngreavesprimary.org.uk::914dc557-5cec-4d69-b9a5-4696ace1577f" providerId="AD" clId="Web-{41475DAB-DEB5-5823-345A-09C922A76F26}" dt="2025-11-07T11:52:16.607" v="1049"/>
      <pc:docMkLst>
        <pc:docMk/>
      </pc:docMkLst>
      <pc:sldChg chg="delSp modSp">
        <pc:chgData name="L Parkes" userId="S::lauren.parkes_timbertreeacademy.org.uk#ext#@corngreavesprimary.org.uk::914dc557-5cec-4d69-b9a5-4696ace1577f" providerId="AD" clId="Web-{41475DAB-DEB5-5823-345A-09C922A76F26}" dt="2025-11-07T11:48:06.159" v="970"/>
        <pc:sldMkLst>
          <pc:docMk/>
          <pc:sldMk cId="1082134938" sldId="259"/>
        </pc:sldMkLst>
        <pc:spChg chg="mod">
          <ac:chgData name="L Parkes" userId="S::lauren.parkes_timbertreeacademy.org.uk#ext#@corngreavesprimary.org.uk::914dc557-5cec-4d69-b9a5-4696ace1577f" providerId="AD" clId="Web-{41475DAB-DEB5-5823-345A-09C922A76F26}" dt="2025-11-07T10:08:28.696" v="6" actId="20577"/>
          <ac:spMkLst>
            <pc:docMk/>
            <pc:sldMk cId="1082134938" sldId="259"/>
            <ac:spMk id="4" creationId="{6BB1BB31-A5A5-4579-8676-322A90FB8F46}"/>
          </ac:spMkLst>
        </pc:spChg>
      </pc:sldChg>
      <pc:sldChg chg="addSp delSp modSp">
        <pc:chgData name="L Parkes" userId="S::lauren.parkes_timbertreeacademy.org.uk#ext#@corngreavesprimary.org.uk::914dc557-5cec-4d69-b9a5-4696ace1577f" providerId="AD" clId="Web-{41475DAB-DEB5-5823-345A-09C922A76F26}" dt="2025-11-07T11:48:08.644" v="971"/>
        <pc:sldMkLst>
          <pc:docMk/>
          <pc:sldMk cId="3246382173" sldId="260"/>
        </pc:sldMkLst>
        <pc:spChg chg="mod">
          <ac:chgData name="L Parkes" userId="S::lauren.parkes_timbertreeacademy.org.uk#ext#@corngreavesprimary.org.uk::914dc557-5cec-4d69-b9a5-4696ace1577f" providerId="AD" clId="Web-{41475DAB-DEB5-5823-345A-09C922A76F26}" dt="2025-11-07T10:27:49.231" v="216" actId="20577"/>
          <ac:spMkLst>
            <pc:docMk/>
            <pc:sldMk cId="3246382173" sldId="260"/>
            <ac:spMk id="8" creationId="{059060F8-A011-400A-9410-12CEC2DC17C6}"/>
          </ac:spMkLst>
        </pc:spChg>
        <pc:spChg chg="add mod">
          <ac:chgData name="L Parkes" userId="S::lauren.parkes_timbertreeacademy.org.uk#ext#@corngreavesprimary.org.uk::914dc557-5cec-4d69-b9a5-4696ace1577f" providerId="AD" clId="Web-{41475DAB-DEB5-5823-345A-09C922A76F26}" dt="2025-11-07T10:31:52.593" v="496" actId="20577"/>
          <ac:spMkLst>
            <pc:docMk/>
            <pc:sldMk cId="3246382173" sldId="260"/>
            <ac:spMk id="20" creationId="{505CEEF6-5158-57B9-780C-864B5EB135C4}"/>
          </ac:spMkLst>
        </pc:spChg>
        <pc:spChg chg="add mod">
          <ac:chgData name="L Parkes" userId="S::lauren.parkes_timbertreeacademy.org.uk#ext#@corngreavesprimary.org.uk::914dc557-5cec-4d69-b9a5-4696ace1577f" providerId="AD" clId="Web-{41475DAB-DEB5-5823-345A-09C922A76F26}" dt="2025-11-07T10:29:11.232" v="297" actId="20577"/>
          <ac:spMkLst>
            <pc:docMk/>
            <pc:sldMk cId="3246382173" sldId="260"/>
            <ac:spMk id="21" creationId="{699DE591-F3B7-575F-9D3F-CCD878DCC6F4}"/>
          </ac:spMkLst>
        </pc:spChg>
      </pc:sldChg>
      <pc:sldChg chg="delSp modSp">
        <pc:chgData name="L Parkes" userId="S::lauren.parkes_timbertreeacademy.org.uk#ext#@corngreavesprimary.org.uk::914dc557-5cec-4d69-b9a5-4696ace1577f" providerId="AD" clId="Web-{41475DAB-DEB5-5823-345A-09C922A76F26}" dt="2025-11-07T11:48:10.942" v="972"/>
        <pc:sldMkLst>
          <pc:docMk/>
          <pc:sldMk cId="2724480292" sldId="261"/>
        </pc:sldMkLst>
        <pc:spChg chg="mod">
          <ac:chgData name="L Parkes" userId="S::lauren.parkes_timbertreeacademy.org.uk#ext#@corngreavesprimary.org.uk::914dc557-5cec-4d69-b9a5-4696ace1577f" providerId="AD" clId="Web-{41475DAB-DEB5-5823-345A-09C922A76F26}" dt="2025-11-07T11:43:30.852" v="956" actId="20577"/>
          <ac:spMkLst>
            <pc:docMk/>
            <pc:sldMk cId="2724480292" sldId="261"/>
            <ac:spMk id="12" creationId="{286C4D46-8ADB-438B-8C5F-A58CBCFB3AD8}"/>
          </ac:spMkLst>
        </pc:spChg>
        <pc:spChg chg="mod">
          <ac:chgData name="L Parkes" userId="S::lauren.parkes_timbertreeacademy.org.uk#ext#@corngreavesprimary.org.uk::914dc557-5cec-4d69-b9a5-4696ace1577f" providerId="AD" clId="Web-{41475DAB-DEB5-5823-345A-09C922A76F26}" dt="2025-11-07T11:44:10.259" v="969" actId="20577"/>
          <ac:spMkLst>
            <pc:docMk/>
            <pc:sldMk cId="2724480292" sldId="261"/>
            <ac:spMk id="14" creationId="{71BDDF47-A005-4FB2-9C84-CC97458E45A0}"/>
          </ac:spMkLst>
        </pc:spChg>
        <pc:spChg chg="mod">
          <ac:chgData name="L Parkes" userId="S::lauren.parkes_timbertreeacademy.org.uk#ext#@corngreavesprimary.org.uk::914dc557-5cec-4d69-b9a5-4696ace1577f" providerId="AD" clId="Web-{41475DAB-DEB5-5823-345A-09C922A76F26}" dt="2025-11-07T11:43:55.259" v="963" actId="20577"/>
          <ac:spMkLst>
            <pc:docMk/>
            <pc:sldMk cId="2724480292" sldId="261"/>
            <ac:spMk id="17" creationId="{A3C6C71B-ED92-4518-9AD4-E7EAA18BB760}"/>
          </ac:spMkLst>
        </pc:spChg>
        <pc:spChg chg="mod">
          <ac:chgData name="L Parkes" userId="S::lauren.parkes_timbertreeacademy.org.uk#ext#@corngreavesprimary.org.uk::914dc557-5cec-4d69-b9a5-4696ace1577f" providerId="AD" clId="Web-{41475DAB-DEB5-5823-345A-09C922A76F26}" dt="2025-11-07T11:43:59.977" v="967" actId="20577"/>
          <ac:spMkLst>
            <pc:docMk/>
            <pc:sldMk cId="2724480292" sldId="261"/>
            <ac:spMk id="18" creationId="{CB0A2404-17B5-4F3B-A49C-BFD4D080A397}"/>
          </ac:spMkLst>
        </pc:spChg>
      </pc:sldChg>
      <pc:sldChg chg="addSp delSp modSp">
        <pc:chgData name="L Parkes" userId="S::lauren.parkes_timbertreeacademy.org.uk#ext#@corngreavesprimary.org.uk::914dc557-5cec-4d69-b9a5-4696ace1577f" providerId="AD" clId="Web-{41475DAB-DEB5-5823-345A-09C922A76F26}" dt="2025-11-07T11:52:16.607" v="1049"/>
        <pc:sldMkLst>
          <pc:docMk/>
          <pc:sldMk cId="4168266691" sldId="263"/>
        </pc:sldMkLst>
        <pc:graphicFrameChg chg="mod modGraphic">
          <ac:chgData name="L Parkes" userId="S::lauren.parkes_timbertreeacademy.org.uk#ext#@corngreavesprimary.org.uk::914dc557-5cec-4d69-b9a5-4696ace1577f" providerId="AD" clId="Web-{41475DAB-DEB5-5823-345A-09C922A76F26}" dt="2025-11-07T11:52:16.607" v="1049"/>
          <ac:graphicFrameMkLst>
            <pc:docMk/>
            <pc:sldMk cId="4168266691" sldId="263"/>
            <ac:graphicFrameMk id="8" creationId="{AF2EB28A-353A-40D3-9B0A-A3D21D66254B}"/>
          </ac:graphicFrameMkLst>
        </pc:graphicFrameChg>
        <pc:picChg chg="add mod">
          <ac:chgData name="L Parkes" userId="S::lauren.parkes_timbertreeacademy.org.uk#ext#@corngreavesprimary.org.uk::914dc557-5cec-4d69-b9a5-4696ace1577f" providerId="AD" clId="Web-{41475DAB-DEB5-5823-345A-09C922A76F26}" dt="2025-11-07T11:51:35.482" v="1026" actId="1076"/>
          <ac:picMkLst>
            <pc:docMk/>
            <pc:sldMk cId="4168266691" sldId="263"/>
            <ac:picMk id="2" creationId="{00F41CDA-1697-D62B-DB5D-29F3F6048BC6}"/>
          </ac:picMkLst>
        </pc:picChg>
      </pc:sldChg>
    </pc:docChg>
  </pc:docChgLst>
  <pc:docChgLst>
    <pc:chgData name="L Parkes" userId="S::lauren.parkes_timbertreeacademy.org.uk#ext#@corngreavesprimary.org.uk::914dc557-5cec-4d69-b9a5-4696ace1577f" providerId="AD" clId="Web-{A13ACE9E-A921-EF13-2F13-130154A39334}"/>
    <pc:docChg chg="addSld modSld">
      <pc:chgData name="L Parkes" userId="S::lauren.parkes_timbertreeacademy.org.uk#ext#@corngreavesprimary.org.uk::914dc557-5cec-4d69-b9a5-4696ace1577f" providerId="AD" clId="Web-{A13ACE9E-A921-EF13-2F13-130154A39334}" dt="2025-11-12T13:34:15.922" v="133"/>
      <pc:docMkLst>
        <pc:docMk/>
      </pc:docMkLst>
      <pc:sldChg chg="delSp">
        <pc:chgData name="L Parkes" userId="S::lauren.parkes_timbertreeacademy.org.uk#ext#@corngreavesprimary.org.uk::914dc557-5cec-4d69-b9a5-4696ace1577f" providerId="AD" clId="Web-{A13ACE9E-A921-EF13-2F13-130154A39334}" dt="2025-11-12T13:27:14.614" v="0"/>
        <pc:sldMkLst>
          <pc:docMk/>
          <pc:sldMk cId="4168266691" sldId="263"/>
        </pc:sldMkLst>
      </pc:sldChg>
      <pc:sldChg chg="delSp">
        <pc:chgData name="L Parkes" userId="S::lauren.parkes_timbertreeacademy.org.uk#ext#@corngreavesprimary.org.uk::914dc557-5cec-4d69-b9a5-4696ace1577f" providerId="AD" clId="Web-{A13ACE9E-A921-EF13-2F13-130154A39334}" dt="2025-11-12T13:27:16.943" v="1"/>
        <pc:sldMkLst>
          <pc:docMk/>
          <pc:sldMk cId="1103748799" sldId="264"/>
        </pc:sldMkLst>
      </pc:sldChg>
      <pc:sldChg chg="delSp">
        <pc:chgData name="L Parkes" userId="S::lauren.parkes_timbertreeacademy.org.uk#ext#@corngreavesprimary.org.uk::914dc557-5cec-4d69-b9a5-4696ace1577f" providerId="AD" clId="Web-{A13ACE9E-A921-EF13-2F13-130154A39334}" dt="2025-11-12T13:27:18.661" v="2"/>
        <pc:sldMkLst>
          <pc:docMk/>
          <pc:sldMk cId="1552850810" sldId="265"/>
        </pc:sldMkLst>
      </pc:sldChg>
      <pc:sldChg chg="delSp">
        <pc:chgData name="L Parkes" userId="S::lauren.parkes_timbertreeacademy.org.uk#ext#@corngreavesprimary.org.uk::914dc557-5cec-4d69-b9a5-4696ace1577f" providerId="AD" clId="Web-{A13ACE9E-A921-EF13-2F13-130154A39334}" dt="2025-11-12T13:27:20.818" v="3"/>
        <pc:sldMkLst>
          <pc:docMk/>
          <pc:sldMk cId="107617551" sldId="266"/>
        </pc:sldMkLst>
      </pc:sldChg>
      <pc:sldChg chg="delSp">
        <pc:chgData name="L Parkes" userId="S::lauren.parkes_timbertreeacademy.org.uk#ext#@corngreavesprimary.org.uk::914dc557-5cec-4d69-b9a5-4696ace1577f" providerId="AD" clId="Web-{A13ACE9E-A921-EF13-2F13-130154A39334}" dt="2025-11-12T13:30:37.946" v="101"/>
        <pc:sldMkLst>
          <pc:docMk/>
          <pc:sldMk cId="1628356895" sldId="267"/>
        </pc:sldMkLst>
      </pc:sldChg>
      <pc:sldChg chg="delSp">
        <pc:chgData name="L Parkes" userId="S::lauren.parkes_timbertreeacademy.org.uk#ext#@corngreavesprimary.org.uk::914dc557-5cec-4d69-b9a5-4696ace1577f" providerId="AD" clId="Web-{A13ACE9E-A921-EF13-2F13-130154A39334}" dt="2025-11-12T13:30:40.821" v="102"/>
        <pc:sldMkLst>
          <pc:docMk/>
          <pc:sldMk cId="2043014839" sldId="268"/>
        </pc:sldMkLst>
      </pc:sldChg>
      <pc:sldChg chg="delSp">
        <pc:chgData name="L Parkes" userId="S::lauren.parkes_timbertreeacademy.org.uk#ext#@corngreavesprimary.org.uk::914dc557-5cec-4d69-b9a5-4696ace1577f" providerId="AD" clId="Web-{A13ACE9E-A921-EF13-2F13-130154A39334}" dt="2025-11-12T13:30:43.477" v="103"/>
        <pc:sldMkLst>
          <pc:docMk/>
          <pc:sldMk cId="2213958355" sldId="269"/>
        </pc:sldMkLst>
      </pc:sldChg>
      <pc:sldChg chg="delSp">
        <pc:chgData name="L Parkes" userId="S::lauren.parkes_timbertreeacademy.org.uk#ext#@corngreavesprimary.org.uk::914dc557-5cec-4d69-b9a5-4696ace1577f" providerId="AD" clId="Web-{A13ACE9E-A921-EF13-2F13-130154A39334}" dt="2025-11-12T13:30:46.712" v="104"/>
        <pc:sldMkLst>
          <pc:docMk/>
          <pc:sldMk cId="2967382081" sldId="270"/>
        </pc:sldMkLst>
      </pc:sldChg>
      <pc:sldChg chg="delSp">
        <pc:chgData name="L Parkes" userId="S::lauren.parkes_timbertreeacademy.org.uk#ext#@corngreavesprimary.org.uk::914dc557-5cec-4d69-b9a5-4696ace1577f" providerId="AD" clId="Web-{A13ACE9E-A921-EF13-2F13-130154A39334}" dt="2025-11-12T13:30:47.946" v="105"/>
        <pc:sldMkLst>
          <pc:docMk/>
          <pc:sldMk cId="906223885" sldId="271"/>
        </pc:sldMkLst>
      </pc:sldChg>
      <pc:sldChg chg="delSp">
        <pc:chgData name="L Parkes" userId="S::lauren.parkes_timbertreeacademy.org.uk#ext#@corngreavesprimary.org.uk::914dc557-5cec-4d69-b9a5-4696ace1577f" providerId="AD" clId="Web-{A13ACE9E-A921-EF13-2F13-130154A39334}" dt="2025-11-12T13:30:51.071" v="106"/>
        <pc:sldMkLst>
          <pc:docMk/>
          <pc:sldMk cId="2434217550" sldId="272"/>
        </pc:sldMkLst>
      </pc:sldChg>
      <pc:sldChg chg="delSp">
        <pc:chgData name="L Parkes" userId="S::lauren.parkes_timbertreeacademy.org.uk#ext#@corngreavesprimary.org.uk::914dc557-5cec-4d69-b9a5-4696ace1577f" providerId="AD" clId="Web-{A13ACE9E-A921-EF13-2F13-130154A39334}" dt="2025-11-12T13:30:53.509" v="107"/>
        <pc:sldMkLst>
          <pc:docMk/>
          <pc:sldMk cId="4171794844" sldId="273"/>
        </pc:sldMkLst>
      </pc:sldChg>
      <pc:sldChg chg="delSp">
        <pc:chgData name="L Parkes" userId="S::lauren.parkes_timbertreeacademy.org.uk#ext#@corngreavesprimary.org.uk::914dc557-5cec-4d69-b9a5-4696ace1577f" providerId="AD" clId="Web-{A13ACE9E-A921-EF13-2F13-130154A39334}" dt="2025-11-12T13:30:56.321" v="108"/>
        <pc:sldMkLst>
          <pc:docMk/>
          <pc:sldMk cId="479214689" sldId="274"/>
        </pc:sldMkLst>
      </pc:sldChg>
      <pc:sldChg chg="delSp">
        <pc:chgData name="L Parkes" userId="S::lauren.parkes_timbertreeacademy.org.uk#ext#@corngreavesprimary.org.uk::914dc557-5cec-4d69-b9a5-4696ace1577f" providerId="AD" clId="Web-{A13ACE9E-A921-EF13-2F13-130154A39334}" dt="2025-11-12T13:31:00.212" v="110"/>
        <pc:sldMkLst>
          <pc:docMk/>
          <pc:sldMk cId="386956100" sldId="275"/>
        </pc:sldMkLst>
      </pc:sldChg>
      <pc:sldChg chg="delSp">
        <pc:chgData name="L Parkes" userId="S::lauren.parkes_timbertreeacademy.org.uk#ext#@corngreavesprimary.org.uk::914dc557-5cec-4d69-b9a5-4696ace1577f" providerId="AD" clId="Web-{A13ACE9E-A921-EF13-2F13-130154A39334}" dt="2025-11-12T13:30:58.493" v="109"/>
        <pc:sldMkLst>
          <pc:docMk/>
          <pc:sldMk cId="335821873" sldId="276"/>
        </pc:sldMkLst>
      </pc:sldChg>
      <pc:sldChg chg="delSp">
        <pc:chgData name="L Parkes" userId="S::lauren.parkes_timbertreeacademy.org.uk#ext#@corngreavesprimary.org.uk::914dc557-5cec-4d69-b9a5-4696ace1577f" providerId="AD" clId="Web-{A13ACE9E-A921-EF13-2F13-130154A39334}" dt="2025-11-12T13:33:17.604" v="111"/>
        <pc:sldMkLst>
          <pc:docMk/>
          <pc:sldMk cId="806366380" sldId="277"/>
        </pc:sldMkLst>
      </pc:sldChg>
      <pc:sldChg chg="delSp">
        <pc:chgData name="L Parkes" userId="S::lauren.parkes_timbertreeacademy.org.uk#ext#@corngreavesprimary.org.uk::914dc557-5cec-4d69-b9a5-4696ace1577f" providerId="AD" clId="Web-{A13ACE9E-A921-EF13-2F13-130154A39334}" dt="2025-11-12T13:33:19.511" v="112"/>
        <pc:sldMkLst>
          <pc:docMk/>
          <pc:sldMk cId="2963451737" sldId="278"/>
        </pc:sldMkLst>
      </pc:sldChg>
      <pc:sldChg chg="delSp">
        <pc:chgData name="L Parkes" userId="S::lauren.parkes_timbertreeacademy.org.uk#ext#@corngreavesprimary.org.uk::914dc557-5cec-4d69-b9a5-4696ace1577f" providerId="AD" clId="Web-{A13ACE9E-A921-EF13-2F13-130154A39334}" dt="2025-11-12T13:33:23.605" v="113"/>
        <pc:sldMkLst>
          <pc:docMk/>
          <pc:sldMk cId="3609983995" sldId="279"/>
        </pc:sldMkLst>
      </pc:sldChg>
      <pc:sldChg chg="delSp">
        <pc:chgData name="L Parkes" userId="S::lauren.parkes_timbertreeacademy.org.uk#ext#@corngreavesprimary.org.uk::914dc557-5cec-4d69-b9a5-4696ace1577f" providerId="AD" clId="Web-{A13ACE9E-A921-EF13-2F13-130154A39334}" dt="2025-11-12T13:33:27.386" v="114"/>
        <pc:sldMkLst>
          <pc:docMk/>
          <pc:sldMk cId="1380620965" sldId="280"/>
        </pc:sldMkLst>
      </pc:sldChg>
      <pc:sldChg chg="delSp">
        <pc:chgData name="L Parkes" userId="S::lauren.parkes_timbertreeacademy.org.uk#ext#@corngreavesprimary.org.uk::914dc557-5cec-4d69-b9a5-4696ace1577f" providerId="AD" clId="Web-{A13ACE9E-A921-EF13-2F13-130154A39334}" dt="2025-11-12T13:33:29.511" v="115"/>
        <pc:sldMkLst>
          <pc:docMk/>
          <pc:sldMk cId="1176502695" sldId="281"/>
        </pc:sldMkLst>
      </pc:sldChg>
      <pc:sldChg chg="delSp">
        <pc:chgData name="L Parkes" userId="S::lauren.parkes_timbertreeacademy.org.uk#ext#@corngreavesprimary.org.uk::914dc557-5cec-4d69-b9a5-4696ace1577f" providerId="AD" clId="Web-{A13ACE9E-A921-EF13-2F13-130154A39334}" dt="2025-11-12T13:33:32.621" v="116"/>
        <pc:sldMkLst>
          <pc:docMk/>
          <pc:sldMk cId="3820793233" sldId="282"/>
        </pc:sldMkLst>
      </pc:sldChg>
      <pc:sldChg chg="delSp">
        <pc:chgData name="L Parkes" userId="S::lauren.parkes_timbertreeacademy.org.uk#ext#@corngreavesprimary.org.uk::914dc557-5cec-4d69-b9a5-4696ace1577f" providerId="AD" clId="Web-{A13ACE9E-A921-EF13-2F13-130154A39334}" dt="2025-11-12T13:33:34.824" v="117"/>
        <pc:sldMkLst>
          <pc:docMk/>
          <pc:sldMk cId="746471166" sldId="283"/>
        </pc:sldMkLst>
      </pc:sldChg>
      <pc:sldChg chg="delSp">
        <pc:chgData name="L Parkes" userId="S::lauren.parkes_timbertreeacademy.org.uk#ext#@corngreavesprimary.org.uk::914dc557-5cec-4d69-b9a5-4696ace1577f" providerId="AD" clId="Web-{A13ACE9E-A921-EF13-2F13-130154A39334}" dt="2025-11-12T13:33:36.762" v="118"/>
        <pc:sldMkLst>
          <pc:docMk/>
          <pc:sldMk cId="250257293" sldId="284"/>
        </pc:sldMkLst>
      </pc:sldChg>
      <pc:sldChg chg="delSp">
        <pc:chgData name="L Parkes" userId="S::lauren.parkes_timbertreeacademy.org.uk#ext#@corngreavesprimary.org.uk::914dc557-5cec-4d69-b9a5-4696ace1577f" providerId="AD" clId="Web-{A13ACE9E-A921-EF13-2F13-130154A39334}" dt="2025-11-12T13:33:39.075" v="119"/>
        <pc:sldMkLst>
          <pc:docMk/>
          <pc:sldMk cId="82145257" sldId="285"/>
        </pc:sldMkLst>
      </pc:sldChg>
      <pc:sldChg chg="delSp">
        <pc:chgData name="L Parkes" userId="S::lauren.parkes_timbertreeacademy.org.uk#ext#@corngreavesprimary.org.uk::914dc557-5cec-4d69-b9a5-4696ace1577f" providerId="AD" clId="Web-{A13ACE9E-A921-EF13-2F13-130154A39334}" dt="2025-11-12T13:33:41.419" v="120"/>
        <pc:sldMkLst>
          <pc:docMk/>
          <pc:sldMk cId="665988278" sldId="286"/>
        </pc:sldMkLst>
      </pc:sldChg>
      <pc:sldChg chg="delSp">
        <pc:chgData name="L Parkes" userId="S::lauren.parkes_timbertreeacademy.org.uk#ext#@corngreavesprimary.org.uk::914dc557-5cec-4d69-b9a5-4696ace1577f" providerId="AD" clId="Web-{A13ACE9E-A921-EF13-2F13-130154A39334}" dt="2025-11-12T13:33:43.388" v="121"/>
        <pc:sldMkLst>
          <pc:docMk/>
          <pc:sldMk cId="168068469" sldId="287"/>
        </pc:sldMkLst>
      </pc:sldChg>
      <pc:sldChg chg="delSp">
        <pc:chgData name="L Parkes" userId="S::lauren.parkes_timbertreeacademy.org.uk#ext#@corngreavesprimary.org.uk::914dc557-5cec-4d69-b9a5-4696ace1577f" providerId="AD" clId="Web-{A13ACE9E-A921-EF13-2F13-130154A39334}" dt="2025-11-12T13:33:46.341" v="122"/>
        <pc:sldMkLst>
          <pc:docMk/>
          <pc:sldMk cId="2488131630" sldId="288"/>
        </pc:sldMkLst>
      </pc:sldChg>
      <pc:sldChg chg="delSp">
        <pc:chgData name="L Parkes" userId="S::lauren.parkes_timbertreeacademy.org.uk#ext#@corngreavesprimary.org.uk::914dc557-5cec-4d69-b9a5-4696ace1577f" providerId="AD" clId="Web-{A13ACE9E-A921-EF13-2F13-130154A39334}" dt="2025-11-12T13:33:48.263" v="123"/>
        <pc:sldMkLst>
          <pc:docMk/>
          <pc:sldMk cId="1358081742" sldId="289"/>
        </pc:sldMkLst>
      </pc:sldChg>
      <pc:sldChg chg="delSp">
        <pc:chgData name="L Parkes" userId="S::lauren.parkes_timbertreeacademy.org.uk#ext#@corngreavesprimary.org.uk::914dc557-5cec-4d69-b9a5-4696ace1577f" providerId="AD" clId="Web-{A13ACE9E-A921-EF13-2F13-130154A39334}" dt="2025-11-12T13:33:50.388" v="124"/>
        <pc:sldMkLst>
          <pc:docMk/>
          <pc:sldMk cId="3189563639" sldId="290"/>
        </pc:sldMkLst>
      </pc:sldChg>
      <pc:sldChg chg="delSp">
        <pc:chgData name="L Parkes" userId="S::lauren.parkes_timbertreeacademy.org.uk#ext#@corngreavesprimary.org.uk::914dc557-5cec-4d69-b9a5-4696ace1577f" providerId="AD" clId="Web-{A13ACE9E-A921-EF13-2F13-130154A39334}" dt="2025-11-12T13:33:52.451" v="125"/>
        <pc:sldMkLst>
          <pc:docMk/>
          <pc:sldMk cId="313285988" sldId="291"/>
        </pc:sldMkLst>
      </pc:sldChg>
      <pc:sldChg chg="delSp">
        <pc:chgData name="L Parkes" userId="S::lauren.parkes_timbertreeacademy.org.uk#ext#@corngreavesprimary.org.uk::914dc557-5cec-4d69-b9a5-4696ace1577f" providerId="AD" clId="Web-{A13ACE9E-A921-EF13-2F13-130154A39334}" dt="2025-11-12T13:33:55.530" v="126"/>
        <pc:sldMkLst>
          <pc:docMk/>
          <pc:sldMk cId="2468162516" sldId="292"/>
        </pc:sldMkLst>
      </pc:sldChg>
      <pc:sldChg chg="delSp">
        <pc:chgData name="L Parkes" userId="S::lauren.parkes_timbertreeacademy.org.uk#ext#@corngreavesprimary.org.uk::914dc557-5cec-4d69-b9a5-4696ace1577f" providerId="AD" clId="Web-{A13ACE9E-A921-EF13-2F13-130154A39334}" dt="2025-11-12T13:33:57.749" v="127"/>
        <pc:sldMkLst>
          <pc:docMk/>
          <pc:sldMk cId="3571036425" sldId="293"/>
        </pc:sldMkLst>
      </pc:sldChg>
      <pc:sldChg chg="delSp">
        <pc:chgData name="L Parkes" userId="S::lauren.parkes_timbertreeacademy.org.uk#ext#@corngreavesprimary.org.uk::914dc557-5cec-4d69-b9a5-4696ace1577f" providerId="AD" clId="Web-{A13ACE9E-A921-EF13-2F13-130154A39334}" dt="2025-11-12T13:34:00.186" v="128"/>
        <pc:sldMkLst>
          <pc:docMk/>
          <pc:sldMk cId="1590677312" sldId="294"/>
        </pc:sldMkLst>
      </pc:sldChg>
      <pc:sldChg chg="delSp">
        <pc:chgData name="L Parkes" userId="S::lauren.parkes_timbertreeacademy.org.uk#ext#@corngreavesprimary.org.uk::914dc557-5cec-4d69-b9a5-4696ace1577f" providerId="AD" clId="Web-{A13ACE9E-A921-EF13-2F13-130154A39334}" dt="2025-11-12T13:34:04.359" v="129"/>
        <pc:sldMkLst>
          <pc:docMk/>
          <pc:sldMk cId="2648562928" sldId="295"/>
        </pc:sldMkLst>
      </pc:sldChg>
      <pc:sldChg chg="delSp">
        <pc:chgData name="L Parkes" userId="S::lauren.parkes_timbertreeacademy.org.uk#ext#@corngreavesprimary.org.uk::914dc557-5cec-4d69-b9a5-4696ace1577f" providerId="AD" clId="Web-{A13ACE9E-A921-EF13-2F13-130154A39334}" dt="2025-11-12T13:34:06.359" v="130"/>
        <pc:sldMkLst>
          <pc:docMk/>
          <pc:sldMk cId="2998376694" sldId="296"/>
        </pc:sldMkLst>
      </pc:sldChg>
      <pc:sldChg chg="delSp">
        <pc:chgData name="L Parkes" userId="S::lauren.parkes_timbertreeacademy.org.uk#ext#@corngreavesprimary.org.uk::914dc557-5cec-4d69-b9a5-4696ace1577f" providerId="AD" clId="Web-{A13ACE9E-A921-EF13-2F13-130154A39334}" dt="2025-11-12T13:34:09.375" v="131"/>
        <pc:sldMkLst>
          <pc:docMk/>
          <pc:sldMk cId="1911106328" sldId="297"/>
        </pc:sldMkLst>
      </pc:sldChg>
      <pc:sldChg chg="delSp">
        <pc:chgData name="L Parkes" userId="S::lauren.parkes_timbertreeacademy.org.uk#ext#@corngreavesprimary.org.uk::914dc557-5cec-4d69-b9a5-4696ace1577f" providerId="AD" clId="Web-{A13ACE9E-A921-EF13-2F13-130154A39334}" dt="2025-11-12T13:34:12.625" v="132"/>
        <pc:sldMkLst>
          <pc:docMk/>
          <pc:sldMk cId="2633013204" sldId="298"/>
        </pc:sldMkLst>
      </pc:sldChg>
      <pc:sldChg chg="delSp modSp add replId">
        <pc:chgData name="L Parkes" userId="S::lauren.parkes_timbertreeacademy.org.uk#ext#@corngreavesprimary.org.uk::914dc557-5cec-4d69-b9a5-4696ace1577f" providerId="AD" clId="Web-{A13ACE9E-A921-EF13-2F13-130154A39334}" dt="2025-11-12T13:34:15.922" v="133"/>
        <pc:sldMkLst>
          <pc:docMk/>
          <pc:sldMk cId="368172517" sldId="299"/>
        </pc:sldMkLst>
        <pc:graphicFrameChg chg="mod modGraphic">
          <ac:chgData name="L Parkes" userId="S::lauren.parkes_timbertreeacademy.org.uk#ext#@corngreavesprimary.org.uk::914dc557-5cec-4d69-b9a5-4696ace1577f" providerId="AD" clId="Web-{A13ACE9E-A921-EF13-2F13-130154A39334}" dt="2025-11-12T13:30:14.336" v="100"/>
          <ac:graphicFrameMkLst>
            <pc:docMk/>
            <pc:sldMk cId="368172517" sldId="299"/>
            <ac:graphicFrameMk id="8" creationId="{541B895C-895E-9FAE-C2EC-DDCF733D51C2}"/>
          </ac:graphicFrameMkLst>
        </pc:graphicFrameChg>
        <pc:picChg chg="mod">
          <ac:chgData name="L Parkes" userId="S::lauren.parkes_timbertreeacademy.org.uk#ext#@corngreavesprimary.org.uk::914dc557-5cec-4d69-b9a5-4696ace1577f" providerId="AD" clId="Web-{A13ACE9E-A921-EF13-2F13-130154A39334}" dt="2025-11-12T13:29:52.367" v="82" actId="1076"/>
          <ac:picMkLst>
            <pc:docMk/>
            <pc:sldMk cId="368172517" sldId="299"/>
            <ac:picMk id="4" creationId="{ADC0AAD0-9043-3B8A-62A1-BDA985AEB0AA}"/>
          </ac:picMkLst>
        </pc:picChg>
      </pc:sldChg>
    </pc:docChg>
  </pc:docChgLst>
  <pc:docChgLst>
    <pc:chgData name="L Parkes" userId="S::lauren.parkes_timbertreeacademy.org.uk#ext#@corngreavesprimary.org.uk::914dc557-5cec-4d69-b9a5-4696ace1577f" providerId="AD" clId="Web-{8078F308-F64B-61A4-E8E6-02EEBF7954CD}"/>
    <pc:docChg chg="addSld modSld sldOrd">
      <pc:chgData name="L Parkes" userId="S::lauren.parkes_timbertreeacademy.org.uk#ext#@corngreavesprimary.org.uk::914dc557-5cec-4d69-b9a5-4696ace1577f" providerId="AD" clId="Web-{8078F308-F64B-61A4-E8E6-02EEBF7954CD}" dt="2025-11-12T12:36:59.765" v="2584"/>
      <pc:docMkLst>
        <pc:docMk/>
      </pc:docMkLst>
      <pc:sldChg chg="modSp">
        <pc:chgData name="L Parkes" userId="S::lauren.parkes_timbertreeacademy.org.uk#ext#@corngreavesprimary.org.uk::914dc557-5cec-4d69-b9a5-4696ace1577f" providerId="AD" clId="Web-{8078F308-F64B-61A4-E8E6-02EEBF7954CD}" dt="2025-11-12T09:34:45.807" v="21"/>
        <pc:sldMkLst>
          <pc:docMk/>
          <pc:sldMk cId="1628356895" sldId="267"/>
        </pc:sldMkLst>
        <pc:graphicFrameChg chg="mod modGraphic">
          <ac:chgData name="L Parkes" userId="S::lauren.parkes_timbertreeacademy.org.uk#ext#@corngreavesprimary.org.uk::914dc557-5cec-4d69-b9a5-4696ace1577f" providerId="AD" clId="Web-{8078F308-F64B-61A4-E8E6-02EEBF7954CD}" dt="2025-11-12T09:34:45.807" v="21"/>
          <ac:graphicFrameMkLst>
            <pc:docMk/>
            <pc:sldMk cId="1628356895" sldId="267"/>
            <ac:graphicFrameMk id="8" creationId="{7B064918-0330-5274-48D8-47A2DA39C9C8}"/>
          </ac:graphicFrameMkLst>
        </pc:graphicFrameChg>
      </pc:sldChg>
      <pc:sldChg chg="modSp">
        <pc:chgData name="L Parkes" userId="S::lauren.parkes_timbertreeacademy.org.uk#ext#@corngreavesprimary.org.uk::914dc557-5cec-4d69-b9a5-4696ace1577f" providerId="AD" clId="Web-{8078F308-F64B-61A4-E8E6-02EEBF7954CD}" dt="2025-11-12T09:34:30.431" v="11"/>
        <pc:sldMkLst>
          <pc:docMk/>
          <pc:sldMk cId="2213958355" sldId="269"/>
        </pc:sldMkLst>
        <pc:graphicFrameChg chg="mod modGraphic">
          <ac:chgData name="L Parkes" userId="S::lauren.parkes_timbertreeacademy.org.uk#ext#@corngreavesprimary.org.uk::914dc557-5cec-4d69-b9a5-4696ace1577f" providerId="AD" clId="Web-{8078F308-F64B-61A4-E8E6-02EEBF7954CD}" dt="2025-11-12T09:34:30.431" v="11"/>
          <ac:graphicFrameMkLst>
            <pc:docMk/>
            <pc:sldMk cId="2213958355" sldId="269"/>
            <ac:graphicFrameMk id="8" creationId="{6A4EC215-7EB1-1ED1-BD46-A2BD3E1BB8A3}"/>
          </ac:graphicFrameMkLst>
        </pc:graphicFrameChg>
      </pc:sldChg>
      <pc:sldChg chg="modSp">
        <pc:chgData name="L Parkes" userId="S::lauren.parkes_timbertreeacademy.org.uk#ext#@corngreavesprimary.org.uk::914dc557-5cec-4d69-b9a5-4696ace1577f" providerId="AD" clId="Web-{8078F308-F64B-61A4-E8E6-02EEBF7954CD}" dt="2025-11-12T09:34:41.182" v="19"/>
        <pc:sldMkLst>
          <pc:docMk/>
          <pc:sldMk cId="2967382081" sldId="270"/>
        </pc:sldMkLst>
        <pc:graphicFrameChg chg="mod modGraphic">
          <ac:chgData name="L Parkes" userId="S::lauren.parkes_timbertreeacademy.org.uk#ext#@corngreavesprimary.org.uk::914dc557-5cec-4d69-b9a5-4696ace1577f" providerId="AD" clId="Web-{8078F308-F64B-61A4-E8E6-02EEBF7954CD}" dt="2025-11-12T09:34:41.182" v="19"/>
          <ac:graphicFrameMkLst>
            <pc:docMk/>
            <pc:sldMk cId="2967382081" sldId="270"/>
            <ac:graphicFrameMk id="8" creationId="{2FD8657A-8BAE-0666-48AF-719CBD0E6B2F}"/>
          </ac:graphicFrameMkLst>
        </pc:graphicFrameChg>
      </pc:sldChg>
      <pc:sldChg chg="addSp delSp modSp add replId">
        <pc:chgData name="L Parkes" userId="S::lauren.parkes_timbertreeacademy.org.uk#ext#@corngreavesprimary.org.uk::914dc557-5cec-4d69-b9a5-4696ace1577f" providerId="AD" clId="Web-{8078F308-F64B-61A4-E8E6-02EEBF7954CD}" dt="2025-11-12T09:47:06.881" v="110"/>
        <pc:sldMkLst>
          <pc:docMk/>
          <pc:sldMk cId="906223885" sldId="271"/>
        </pc:sldMkLst>
        <pc:graphicFrameChg chg="mod modGraphic">
          <ac:chgData name="L Parkes" userId="S::lauren.parkes_timbertreeacademy.org.uk#ext#@corngreavesprimary.org.uk::914dc557-5cec-4d69-b9a5-4696ace1577f" providerId="AD" clId="Web-{8078F308-F64B-61A4-E8E6-02EEBF7954CD}" dt="2025-11-12T09:47:06.881" v="110"/>
          <ac:graphicFrameMkLst>
            <pc:docMk/>
            <pc:sldMk cId="906223885" sldId="271"/>
            <ac:graphicFrameMk id="8" creationId="{E88801DE-6D0F-0732-3A71-F8D1885B28DE}"/>
          </ac:graphicFrameMkLst>
        </pc:graphicFrameChg>
        <pc:picChg chg="add mod">
          <ac:chgData name="L Parkes" userId="S::lauren.parkes_timbertreeacademy.org.uk#ext#@corngreavesprimary.org.uk::914dc557-5cec-4d69-b9a5-4696ace1577f" providerId="AD" clId="Web-{8078F308-F64B-61A4-E8E6-02EEBF7954CD}" dt="2025-11-12T09:46:19.301" v="97" actId="14100"/>
          <ac:picMkLst>
            <pc:docMk/>
            <pc:sldMk cId="906223885" sldId="271"/>
            <ac:picMk id="2" creationId="{F9C9B7F0-9D51-8A9E-1BA8-19CD514CF38A}"/>
          </ac:picMkLst>
        </pc:picChg>
      </pc:sldChg>
      <pc:sldChg chg="addSp delSp modSp add replId">
        <pc:chgData name="L Parkes" userId="S::lauren.parkes_timbertreeacademy.org.uk#ext#@corngreavesprimary.org.uk::914dc557-5cec-4d69-b9a5-4696ace1577f" providerId="AD" clId="Web-{8078F308-F64B-61A4-E8E6-02EEBF7954CD}" dt="2025-11-12T10:02:32.648" v="541"/>
        <pc:sldMkLst>
          <pc:docMk/>
          <pc:sldMk cId="2434217550" sldId="272"/>
        </pc:sldMkLst>
        <pc:graphicFrameChg chg="mod modGraphic">
          <ac:chgData name="L Parkes" userId="S::lauren.parkes_timbertreeacademy.org.uk#ext#@corngreavesprimary.org.uk::914dc557-5cec-4d69-b9a5-4696ace1577f" providerId="AD" clId="Web-{8078F308-F64B-61A4-E8E6-02EEBF7954CD}" dt="2025-11-12T10:02:32.648" v="541"/>
          <ac:graphicFrameMkLst>
            <pc:docMk/>
            <pc:sldMk cId="2434217550" sldId="272"/>
            <ac:graphicFrameMk id="8" creationId="{F9BDA54B-1255-3AF4-7EFD-629A52C79D35}"/>
          </ac:graphicFrameMkLst>
        </pc:graphicFrameChg>
        <pc:picChg chg="add mod">
          <ac:chgData name="L Parkes" userId="S::lauren.parkes_timbertreeacademy.org.uk#ext#@corngreavesprimary.org.uk::914dc557-5cec-4d69-b9a5-4696ace1577f" providerId="AD" clId="Web-{8078F308-F64B-61A4-E8E6-02EEBF7954CD}" dt="2025-11-12T09:49:13.245" v="175" actId="14100"/>
          <ac:picMkLst>
            <pc:docMk/>
            <pc:sldMk cId="2434217550" sldId="272"/>
            <ac:picMk id="4" creationId="{F1CE8B9A-A5C9-95C8-9BFB-E139AAD726C0}"/>
          </ac:picMkLst>
        </pc:picChg>
      </pc:sldChg>
      <pc:sldChg chg="delSp modSp add replId">
        <pc:chgData name="L Parkes" userId="S::lauren.parkes_timbertreeacademy.org.uk#ext#@corngreavesprimary.org.uk::914dc557-5cec-4d69-b9a5-4696ace1577f" providerId="AD" clId="Web-{8078F308-F64B-61A4-E8E6-02EEBF7954CD}" dt="2025-11-12T10:02:27.882" v="539"/>
        <pc:sldMkLst>
          <pc:docMk/>
          <pc:sldMk cId="4171794844" sldId="273"/>
        </pc:sldMkLst>
        <pc:graphicFrameChg chg="mod modGraphic">
          <ac:chgData name="L Parkes" userId="S::lauren.parkes_timbertreeacademy.org.uk#ext#@corngreavesprimary.org.uk::914dc557-5cec-4d69-b9a5-4696ace1577f" providerId="AD" clId="Web-{8078F308-F64B-61A4-E8E6-02EEBF7954CD}" dt="2025-11-12T10:02:27.882" v="539"/>
          <ac:graphicFrameMkLst>
            <pc:docMk/>
            <pc:sldMk cId="4171794844" sldId="273"/>
            <ac:graphicFrameMk id="8" creationId="{428FD664-12D7-6BB9-1631-90BBE5ACC8AE}"/>
          </ac:graphicFrameMkLst>
        </pc:graphicFrameChg>
      </pc:sldChg>
      <pc:sldChg chg="addSp modSp add replId">
        <pc:chgData name="L Parkes" userId="S::lauren.parkes_timbertreeacademy.org.uk#ext#@corngreavesprimary.org.uk::914dc557-5cec-4d69-b9a5-4696ace1577f" providerId="AD" clId="Web-{8078F308-F64B-61A4-E8E6-02EEBF7954CD}" dt="2025-11-12T10:02:20.429" v="531"/>
        <pc:sldMkLst>
          <pc:docMk/>
          <pc:sldMk cId="479214689" sldId="274"/>
        </pc:sldMkLst>
        <pc:graphicFrameChg chg="mod modGraphic">
          <ac:chgData name="L Parkes" userId="S::lauren.parkes_timbertreeacademy.org.uk#ext#@corngreavesprimary.org.uk::914dc557-5cec-4d69-b9a5-4696ace1577f" providerId="AD" clId="Web-{8078F308-F64B-61A4-E8E6-02EEBF7954CD}" dt="2025-11-12T10:02:20.429" v="531"/>
          <ac:graphicFrameMkLst>
            <pc:docMk/>
            <pc:sldMk cId="479214689" sldId="274"/>
            <ac:graphicFrameMk id="8" creationId="{70748B50-41DE-430F-25CD-58B04DDC7F86}"/>
          </ac:graphicFrameMkLst>
        </pc:graphicFrameChg>
        <pc:picChg chg="add mod">
          <ac:chgData name="L Parkes" userId="S::lauren.parkes_timbertreeacademy.org.uk#ext#@corngreavesprimary.org.uk::914dc557-5cec-4d69-b9a5-4696ace1577f" providerId="AD" clId="Web-{8078F308-F64B-61A4-E8E6-02EEBF7954CD}" dt="2025-11-12T09:53:08.526" v="264" actId="1076"/>
          <ac:picMkLst>
            <pc:docMk/>
            <pc:sldMk cId="479214689" sldId="274"/>
            <ac:picMk id="2" creationId="{316280C6-E008-BB8B-FA31-7D2F32FA5255}"/>
          </ac:picMkLst>
        </pc:picChg>
      </pc:sldChg>
      <pc:sldChg chg="addSp delSp modSp add ord replId">
        <pc:chgData name="L Parkes" userId="S::lauren.parkes_timbertreeacademy.org.uk#ext#@corngreavesprimary.org.uk::914dc557-5cec-4d69-b9a5-4696ace1577f" providerId="AD" clId="Web-{8078F308-F64B-61A4-E8E6-02EEBF7954CD}" dt="2025-11-12T10:03:20.274" v="547"/>
        <pc:sldMkLst>
          <pc:docMk/>
          <pc:sldMk cId="386956100" sldId="275"/>
        </pc:sldMkLst>
        <pc:spChg chg="mod">
          <ac:chgData name="L Parkes" userId="S::lauren.parkes_timbertreeacademy.org.uk#ext#@corngreavesprimary.org.uk::914dc557-5cec-4d69-b9a5-4696ace1577f" providerId="AD" clId="Web-{8078F308-F64B-61A4-E8E6-02EEBF7954CD}" dt="2025-11-12T09:54:28.373" v="285" actId="20577"/>
          <ac:spMkLst>
            <pc:docMk/>
            <pc:sldMk cId="386956100" sldId="275"/>
            <ac:spMk id="5" creationId="{4A478EB2-F05F-83D6-4CCE-74CB90D2F7A9}"/>
          </ac:spMkLst>
        </pc:spChg>
        <pc:graphicFrameChg chg="mod modGraphic">
          <ac:chgData name="L Parkes" userId="S::lauren.parkes_timbertreeacademy.org.uk#ext#@corngreavesprimary.org.uk::914dc557-5cec-4d69-b9a5-4696ace1577f" providerId="AD" clId="Web-{8078F308-F64B-61A4-E8E6-02EEBF7954CD}" dt="2025-11-12T10:03:20.274" v="547"/>
          <ac:graphicFrameMkLst>
            <pc:docMk/>
            <pc:sldMk cId="386956100" sldId="275"/>
            <ac:graphicFrameMk id="8" creationId="{314CA3BB-2940-74E4-7969-6465A9E7DED2}"/>
          </ac:graphicFrameMkLst>
        </pc:graphicFrameChg>
        <pc:picChg chg="add mod">
          <ac:chgData name="L Parkes" userId="S::lauren.parkes_timbertreeacademy.org.uk#ext#@corngreavesprimary.org.uk::914dc557-5cec-4d69-b9a5-4696ace1577f" providerId="AD" clId="Web-{8078F308-F64B-61A4-E8E6-02EEBF7954CD}" dt="2025-11-12T09:58:58.130" v="414" actId="14100"/>
          <ac:picMkLst>
            <pc:docMk/>
            <pc:sldMk cId="386956100" sldId="275"/>
            <ac:picMk id="6" creationId="{675E5DFE-9C51-345B-CFD8-EF4C476BCC1B}"/>
          </ac:picMkLst>
        </pc:picChg>
      </pc:sldChg>
      <pc:sldChg chg="addSp delSp modSp add replId">
        <pc:chgData name="L Parkes" userId="S::lauren.parkes_timbertreeacademy.org.uk#ext#@corngreavesprimary.org.uk::914dc557-5cec-4d69-b9a5-4696ace1577f" providerId="AD" clId="Web-{8078F308-F64B-61A4-E8E6-02EEBF7954CD}" dt="2025-11-12T10:02:12.382" v="525"/>
        <pc:sldMkLst>
          <pc:docMk/>
          <pc:sldMk cId="335821873" sldId="276"/>
        </pc:sldMkLst>
        <pc:spChg chg="mod">
          <ac:chgData name="L Parkes" userId="S::lauren.parkes_timbertreeacademy.org.uk#ext#@corngreavesprimary.org.uk::914dc557-5cec-4d69-b9a5-4696ace1577f" providerId="AD" clId="Web-{8078F308-F64B-61A4-E8E6-02EEBF7954CD}" dt="2025-11-12T10:00:24.990" v="449" actId="20577"/>
          <ac:spMkLst>
            <pc:docMk/>
            <pc:sldMk cId="335821873" sldId="276"/>
            <ac:spMk id="5" creationId="{323F8C10-425F-51FB-4BF2-38994FB2E4DB}"/>
          </ac:spMkLst>
        </pc:spChg>
        <pc:graphicFrameChg chg="mod modGraphic">
          <ac:chgData name="L Parkes" userId="S::lauren.parkes_timbertreeacademy.org.uk#ext#@corngreavesprimary.org.uk::914dc557-5cec-4d69-b9a5-4696ace1577f" providerId="AD" clId="Web-{8078F308-F64B-61A4-E8E6-02EEBF7954CD}" dt="2025-11-12T10:02:12.382" v="525"/>
          <ac:graphicFrameMkLst>
            <pc:docMk/>
            <pc:sldMk cId="335821873" sldId="276"/>
            <ac:graphicFrameMk id="8" creationId="{F9B117EB-2FA8-4CC1-B254-1D16A1472A8D}"/>
          </ac:graphicFrameMkLst>
        </pc:graphicFrameChg>
        <pc:picChg chg="add mod">
          <ac:chgData name="L Parkes" userId="S::lauren.parkes_timbertreeacademy.org.uk#ext#@corngreavesprimary.org.uk::914dc557-5cec-4d69-b9a5-4696ace1577f" providerId="AD" clId="Web-{8078F308-F64B-61A4-E8E6-02EEBF7954CD}" dt="2025-11-12T10:01:38.648" v="503" actId="14100"/>
          <ac:picMkLst>
            <pc:docMk/>
            <pc:sldMk cId="335821873" sldId="276"/>
            <ac:picMk id="2" creationId="{AD13D898-A6D7-8226-4491-FC4D8FA49A3E}"/>
          </ac:picMkLst>
        </pc:picChg>
      </pc:sldChg>
      <pc:sldChg chg="delSp modSp add replId">
        <pc:chgData name="L Parkes" userId="S::lauren.parkes_timbertreeacademy.org.uk#ext#@corngreavesprimary.org.uk::914dc557-5cec-4d69-b9a5-4696ace1577f" providerId="AD" clId="Web-{8078F308-F64B-61A4-E8E6-02EEBF7954CD}" dt="2025-11-12T10:05:26.290" v="667"/>
        <pc:sldMkLst>
          <pc:docMk/>
          <pc:sldMk cId="806366380" sldId="277"/>
        </pc:sldMkLst>
        <pc:graphicFrameChg chg="mod modGraphic">
          <ac:chgData name="L Parkes" userId="S::lauren.parkes_timbertreeacademy.org.uk#ext#@corngreavesprimary.org.uk::914dc557-5cec-4d69-b9a5-4696ace1577f" providerId="AD" clId="Web-{8078F308-F64B-61A4-E8E6-02EEBF7954CD}" dt="2025-11-12T10:05:26.290" v="667"/>
          <ac:graphicFrameMkLst>
            <pc:docMk/>
            <pc:sldMk cId="806366380" sldId="277"/>
            <ac:graphicFrameMk id="8" creationId="{CD8E86BF-C5B8-37FD-19B2-F981471AE2E3}"/>
          </ac:graphicFrameMkLst>
        </pc:graphicFrameChg>
      </pc:sldChg>
      <pc:sldChg chg="addSp modSp add replId">
        <pc:chgData name="L Parkes" userId="S::lauren.parkes_timbertreeacademy.org.uk#ext#@corngreavesprimary.org.uk::914dc557-5cec-4d69-b9a5-4696ace1577f" providerId="AD" clId="Web-{8078F308-F64B-61A4-E8E6-02EEBF7954CD}" dt="2025-11-12T10:09:03.652" v="755"/>
        <pc:sldMkLst>
          <pc:docMk/>
          <pc:sldMk cId="2963451737" sldId="278"/>
        </pc:sldMkLst>
        <pc:graphicFrameChg chg="mod modGraphic">
          <ac:chgData name="L Parkes" userId="S::lauren.parkes_timbertreeacademy.org.uk#ext#@corngreavesprimary.org.uk::914dc557-5cec-4d69-b9a5-4696ace1577f" providerId="AD" clId="Web-{8078F308-F64B-61A4-E8E6-02EEBF7954CD}" dt="2025-11-12T10:09:03.652" v="755"/>
          <ac:graphicFrameMkLst>
            <pc:docMk/>
            <pc:sldMk cId="2963451737" sldId="278"/>
            <ac:graphicFrameMk id="8" creationId="{F9A1D820-0F76-339A-7889-8DD18C1D5082}"/>
          </ac:graphicFrameMkLst>
        </pc:graphicFrameChg>
        <pc:picChg chg="add mod">
          <ac:chgData name="L Parkes" userId="S::lauren.parkes_timbertreeacademy.org.uk#ext#@corngreavesprimary.org.uk::914dc557-5cec-4d69-b9a5-4696ace1577f" providerId="AD" clId="Web-{8078F308-F64B-61A4-E8E6-02EEBF7954CD}" dt="2025-11-12T10:06:46.750" v="739" actId="14100"/>
          <ac:picMkLst>
            <pc:docMk/>
            <pc:sldMk cId="2963451737" sldId="278"/>
            <ac:picMk id="2" creationId="{59C57A8C-880F-4529-DDCE-191D1D145E4E}"/>
          </ac:picMkLst>
        </pc:picChg>
      </pc:sldChg>
      <pc:sldChg chg="addSp delSp modSp add replId">
        <pc:chgData name="L Parkes" userId="S::lauren.parkes_timbertreeacademy.org.uk#ext#@corngreavesprimary.org.uk::914dc557-5cec-4d69-b9a5-4696ace1577f" providerId="AD" clId="Web-{8078F308-F64B-61A4-E8E6-02EEBF7954CD}" dt="2025-11-12T10:11:36.364" v="855"/>
        <pc:sldMkLst>
          <pc:docMk/>
          <pc:sldMk cId="3609983995" sldId="279"/>
        </pc:sldMkLst>
        <pc:graphicFrameChg chg="mod modGraphic">
          <ac:chgData name="L Parkes" userId="S::lauren.parkes_timbertreeacademy.org.uk#ext#@corngreavesprimary.org.uk::914dc557-5cec-4d69-b9a5-4696ace1577f" providerId="AD" clId="Web-{8078F308-F64B-61A4-E8E6-02EEBF7954CD}" dt="2025-11-12T10:11:36.364" v="855"/>
          <ac:graphicFrameMkLst>
            <pc:docMk/>
            <pc:sldMk cId="3609983995" sldId="279"/>
            <ac:graphicFrameMk id="8" creationId="{35B90AAD-E296-F562-52F1-8FE395F48238}"/>
          </ac:graphicFrameMkLst>
        </pc:graphicFrameChg>
        <pc:picChg chg="add mod">
          <ac:chgData name="L Parkes" userId="S::lauren.parkes_timbertreeacademy.org.uk#ext#@corngreavesprimary.org.uk::914dc557-5cec-4d69-b9a5-4696ace1577f" providerId="AD" clId="Web-{8078F308-F64B-61A4-E8E6-02EEBF7954CD}" dt="2025-11-12T10:10:25.220" v="809" actId="1076"/>
          <ac:picMkLst>
            <pc:docMk/>
            <pc:sldMk cId="3609983995" sldId="279"/>
            <ac:picMk id="4" creationId="{098B6A53-9FB2-C748-1629-5F1151B24C6A}"/>
          </ac:picMkLst>
        </pc:picChg>
      </pc:sldChg>
      <pc:sldChg chg="delSp modSp add replId">
        <pc:chgData name="L Parkes" userId="S::lauren.parkes_timbertreeacademy.org.uk#ext#@corngreavesprimary.org.uk::914dc557-5cec-4d69-b9a5-4696ace1577f" providerId="AD" clId="Web-{8078F308-F64B-61A4-E8E6-02EEBF7954CD}" dt="2025-11-12T10:13:47.993" v="968"/>
        <pc:sldMkLst>
          <pc:docMk/>
          <pc:sldMk cId="1380620965" sldId="280"/>
        </pc:sldMkLst>
        <pc:graphicFrameChg chg="mod modGraphic">
          <ac:chgData name="L Parkes" userId="S::lauren.parkes_timbertreeacademy.org.uk#ext#@corngreavesprimary.org.uk::914dc557-5cec-4d69-b9a5-4696ace1577f" providerId="AD" clId="Web-{8078F308-F64B-61A4-E8E6-02EEBF7954CD}" dt="2025-11-12T10:13:47.993" v="968"/>
          <ac:graphicFrameMkLst>
            <pc:docMk/>
            <pc:sldMk cId="1380620965" sldId="280"/>
            <ac:graphicFrameMk id="8" creationId="{CA73EA96-D973-5245-9542-619B895D2E3A}"/>
          </ac:graphicFrameMkLst>
        </pc:graphicFrameChg>
      </pc:sldChg>
      <pc:sldChg chg="addSp modSp add replId">
        <pc:chgData name="L Parkes" userId="S::lauren.parkes_timbertreeacademy.org.uk#ext#@corngreavesprimary.org.uk::914dc557-5cec-4d69-b9a5-4696ace1577f" providerId="AD" clId="Web-{8078F308-F64B-61A4-E8E6-02EEBF7954CD}" dt="2025-11-12T10:15:35.980" v="1052"/>
        <pc:sldMkLst>
          <pc:docMk/>
          <pc:sldMk cId="1176502695" sldId="281"/>
        </pc:sldMkLst>
        <pc:graphicFrameChg chg="mod modGraphic">
          <ac:chgData name="L Parkes" userId="S::lauren.parkes_timbertreeacademy.org.uk#ext#@corngreavesprimary.org.uk::914dc557-5cec-4d69-b9a5-4696ace1577f" providerId="AD" clId="Web-{8078F308-F64B-61A4-E8E6-02EEBF7954CD}" dt="2025-11-12T10:15:35.980" v="1052"/>
          <ac:graphicFrameMkLst>
            <pc:docMk/>
            <pc:sldMk cId="1176502695" sldId="281"/>
            <ac:graphicFrameMk id="8" creationId="{718D43AE-CA23-FB7B-897A-208AFAD6B5FF}"/>
          </ac:graphicFrameMkLst>
        </pc:graphicFrameChg>
        <pc:picChg chg="add mod modCrop">
          <ac:chgData name="L Parkes" userId="S::lauren.parkes_timbertreeacademy.org.uk#ext#@corngreavesprimary.org.uk::914dc557-5cec-4d69-b9a5-4696ace1577f" providerId="AD" clId="Web-{8078F308-F64B-61A4-E8E6-02EEBF7954CD}" dt="2025-11-12T10:15:18.871" v="1044"/>
          <ac:picMkLst>
            <pc:docMk/>
            <pc:sldMk cId="1176502695" sldId="281"/>
            <ac:picMk id="2" creationId="{3AEF5544-5853-B1A8-DB6D-304DBB3D4DBE}"/>
          </ac:picMkLst>
        </pc:picChg>
      </pc:sldChg>
      <pc:sldChg chg="delSp modSp add replId">
        <pc:chgData name="L Parkes" userId="S::lauren.parkes_timbertreeacademy.org.uk#ext#@corngreavesprimary.org.uk::914dc557-5cec-4d69-b9a5-4696ace1577f" providerId="AD" clId="Web-{8078F308-F64B-61A4-E8E6-02EEBF7954CD}" dt="2025-11-12T10:40:06.612" v="1143"/>
        <pc:sldMkLst>
          <pc:docMk/>
          <pc:sldMk cId="3820793233" sldId="282"/>
        </pc:sldMkLst>
        <pc:spChg chg="mod">
          <ac:chgData name="L Parkes" userId="S::lauren.parkes_timbertreeacademy.org.uk#ext#@corngreavesprimary.org.uk::914dc557-5cec-4d69-b9a5-4696ace1577f" providerId="AD" clId="Web-{8078F308-F64B-61A4-E8E6-02EEBF7954CD}" dt="2025-11-12T10:15:46.731" v="1055" actId="20577"/>
          <ac:spMkLst>
            <pc:docMk/>
            <pc:sldMk cId="3820793233" sldId="282"/>
            <ac:spMk id="5" creationId="{E6254D83-7C2A-1933-6C75-5429293D5E43}"/>
          </ac:spMkLst>
        </pc:spChg>
        <pc:graphicFrameChg chg="mod modGraphic">
          <ac:chgData name="L Parkes" userId="S::lauren.parkes_timbertreeacademy.org.uk#ext#@corngreavesprimary.org.uk::914dc557-5cec-4d69-b9a5-4696ace1577f" providerId="AD" clId="Web-{8078F308-F64B-61A4-E8E6-02EEBF7954CD}" dt="2025-11-12T10:40:06.612" v="1143"/>
          <ac:graphicFrameMkLst>
            <pc:docMk/>
            <pc:sldMk cId="3820793233" sldId="282"/>
            <ac:graphicFrameMk id="8" creationId="{4FFB75E3-58C9-2E38-3315-706B5F239498}"/>
          </ac:graphicFrameMkLst>
        </pc:graphicFrameChg>
      </pc:sldChg>
      <pc:sldChg chg="addSp modSp add replId">
        <pc:chgData name="L Parkes" userId="S::lauren.parkes_timbertreeacademy.org.uk#ext#@corngreavesprimary.org.uk::914dc557-5cec-4d69-b9a5-4696ace1577f" providerId="AD" clId="Web-{8078F308-F64B-61A4-E8E6-02EEBF7954CD}" dt="2025-11-12T10:45:36.070" v="1448"/>
        <pc:sldMkLst>
          <pc:docMk/>
          <pc:sldMk cId="746471166" sldId="283"/>
        </pc:sldMkLst>
        <pc:graphicFrameChg chg="mod modGraphic">
          <ac:chgData name="L Parkes" userId="S::lauren.parkes_timbertreeacademy.org.uk#ext#@corngreavesprimary.org.uk::914dc557-5cec-4d69-b9a5-4696ace1577f" providerId="AD" clId="Web-{8078F308-F64B-61A4-E8E6-02EEBF7954CD}" dt="2025-11-12T10:45:36.070" v="1448"/>
          <ac:graphicFrameMkLst>
            <pc:docMk/>
            <pc:sldMk cId="746471166" sldId="283"/>
            <ac:graphicFrameMk id="8" creationId="{E5579BB2-E510-ED1E-ABDD-49FDE037C2E7}"/>
          </ac:graphicFrameMkLst>
        </pc:graphicFrameChg>
        <pc:picChg chg="add mod">
          <ac:chgData name="L Parkes" userId="S::lauren.parkes_timbertreeacademy.org.uk#ext#@corngreavesprimary.org.uk::914dc557-5cec-4d69-b9a5-4696ace1577f" providerId="AD" clId="Web-{8078F308-F64B-61A4-E8E6-02EEBF7954CD}" dt="2025-11-12T10:41:33.270" v="1222" actId="14100"/>
          <ac:picMkLst>
            <pc:docMk/>
            <pc:sldMk cId="746471166" sldId="283"/>
            <ac:picMk id="2" creationId="{0947F3DD-EA1B-EC17-7259-7F4FD6D85799}"/>
          </ac:picMkLst>
        </pc:picChg>
      </pc:sldChg>
      <pc:sldChg chg="addSp delSp modSp add replId">
        <pc:chgData name="L Parkes" userId="S::lauren.parkes_timbertreeacademy.org.uk#ext#@corngreavesprimary.org.uk::914dc557-5cec-4d69-b9a5-4696ace1577f" providerId="AD" clId="Web-{8078F308-F64B-61A4-E8E6-02EEBF7954CD}" dt="2025-11-12T10:43:37.412" v="1317"/>
        <pc:sldMkLst>
          <pc:docMk/>
          <pc:sldMk cId="250257293" sldId="284"/>
        </pc:sldMkLst>
        <pc:graphicFrameChg chg="mod modGraphic">
          <ac:chgData name="L Parkes" userId="S::lauren.parkes_timbertreeacademy.org.uk#ext#@corngreavesprimary.org.uk::914dc557-5cec-4d69-b9a5-4696ace1577f" providerId="AD" clId="Web-{8078F308-F64B-61A4-E8E6-02EEBF7954CD}" dt="2025-11-12T10:43:37.412" v="1317"/>
          <ac:graphicFrameMkLst>
            <pc:docMk/>
            <pc:sldMk cId="250257293" sldId="284"/>
            <ac:graphicFrameMk id="8" creationId="{3E1C3BEE-1F00-181D-E123-C169C5B676C5}"/>
          </ac:graphicFrameMkLst>
        </pc:graphicFrameChg>
        <pc:picChg chg="add mod">
          <ac:chgData name="L Parkes" userId="S::lauren.parkes_timbertreeacademy.org.uk#ext#@corngreavesprimary.org.uk::914dc557-5cec-4d69-b9a5-4696ace1577f" providerId="AD" clId="Web-{8078F308-F64B-61A4-E8E6-02EEBF7954CD}" dt="2025-11-12T10:42:51.068" v="1278" actId="14100"/>
          <ac:picMkLst>
            <pc:docMk/>
            <pc:sldMk cId="250257293" sldId="284"/>
            <ac:picMk id="4" creationId="{237D9776-EF19-CFFB-7429-1392373EBA86}"/>
          </ac:picMkLst>
        </pc:picChg>
      </pc:sldChg>
      <pc:sldChg chg="modSp add replId">
        <pc:chgData name="L Parkes" userId="S::lauren.parkes_timbertreeacademy.org.uk#ext#@corngreavesprimary.org.uk::914dc557-5cec-4d69-b9a5-4696ace1577f" providerId="AD" clId="Web-{8078F308-F64B-61A4-E8E6-02EEBF7954CD}" dt="2025-11-12T10:45:02.319" v="1428"/>
        <pc:sldMkLst>
          <pc:docMk/>
          <pc:sldMk cId="82145257" sldId="285"/>
        </pc:sldMkLst>
        <pc:graphicFrameChg chg="mod modGraphic">
          <ac:chgData name="L Parkes" userId="S::lauren.parkes_timbertreeacademy.org.uk#ext#@corngreavesprimary.org.uk::914dc557-5cec-4d69-b9a5-4696ace1577f" providerId="AD" clId="Web-{8078F308-F64B-61A4-E8E6-02EEBF7954CD}" dt="2025-11-12T10:45:02.319" v="1428"/>
          <ac:graphicFrameMkLst>
            <pc:docMk/>
            <pc:sldMk cId="82145257" sldId="285"/>
            <ac:graphicFrameMk id="8" creationId="{4F980DB0-4D5F-703F-62EE-9FA477257012}"/>
          </ac:graphicFrameMkLst>
        </pc:graphicFrameChg>
      </pc:sldChg>
      <pc:sldChg chg="addSp delSp modSp add replId">
        <pc:chgData name="L Parkes" userId="S::lauren.parkes_timbertreeacademy.org.uk#ext#@corngreavesprimary.org.uk::914dc557-5cec-4d69-b9a5-4696ace1577f" providerId="AD" clId="Web-{8078F308-F64B-61A4-E8E6-02EEBF7954CD}" dt="2025-11-12T11:04:05.237" v="1510"/>
        <pc:sldMkLst>
          <pc:docMk/>
          <pc:sldMk cId="665988278" sldId="286"/>
        </pc:sldMkLst>
        <pc:graphicFrameChg chg="mod modGraphic">
          <ac:chgData name="L Parkes" userId="S::lauren.parkes_timbertreeacademy.org.uk#ext#@corngreavesprimary.org.uk::914dc557-5cec-4d69-b9a5-4696ace1577f" providerId="AD" clId="Web-{8078F308-F64B-61A4-E8E6-02EEBF7954CD}" dt="2025-11-12T11:04:05.237" v="1510"/>
          <ac:graphicFrameMkLst>
            <pc:docMk/>
            <pc:sldMk cId="665988278" sldId="286"/>
            <ac:graphicFrameMk id="8" creationId="{3BD8C590-48CA-53C9-9CF2-D6AC41E88E44}"/>
          </ac:graphicFrameMkLst>
        </pc:graphicFrameChg>
        <pc:picChg chg="add mod">
          <ac:chgData name="L Parkes" userId="S::lauren.parkes_timbertreeacademy.org.uk#ext#@corngreavesprimary.org.uk::914dc557-5cec-4d69-b9a5-4696ace1577f" providerId="AD" clId="Web-{8078F308-F64B-61A4-E8E6-02EEBF7954CD}" dt="2025-11-12T11:03:34.689" v="1478" actId="1076"/>
          <ac:picMkLst>
            <pc:docMk/>
            <pc:sldMk cId="665988278" sldId="286"/>
            <ac:picMk id="2" creationId="{5AC6EECF-6479-5324-7A68-61800DE4E301}"/>
          </ac:picMkLst>
        </pc:picChg>
      </pc:sldChg>
      <pc:sldChg chg="delSp modSp add replId">
        <pc:chgData name="L Parkes" userId="S::lauren.parkes_timbertreeacademy.org.uk#ext#@corngreavesprimary.org.uk::914dc557-5cec-4d69-b9a5-4696ace1577f" providerId="AD" clId="Web-{8078F308-F64B-61A4-E8E6-02EEBF7954CD}" dt="2025-11-12T11:05:51.535" v="1624"/>
        <pc:sldMkLst>
          <pc:docMk/>
          <pc:sldMk cId="168068469" sldId="287"/>
        </pc:sldMkLst>
        <pc:graphicFrameChg chg="mod modGraphic">
          <ac:chgData name="L Parkes" userId="S::lauren.parkes_timbertreeacademy.org.uk#ext#@corngreavesprimary.org.uk::914dc557-5cec-4d69-b9a5-4696ace1577f" providerId="AD" clId="Web-{8078F308-F64B-61A4-E8E6-02EEBF7954CD}" dt="2025-11-12T11:05:51.535" v="1624"/>
          <ac:graphicFrameMkLst>
            <pc:docMk/>
            <pc:sldMk cId="168068469" sldId="287"/>
            <ac:graphicFrameMk id="8" creationId="{5F40F60D-60B9-217C-786D-5345353B8707}"/>
          </ac:graphicFrameMkLst>
        </pc:graphicFrameChg>
      </pc:sldChg>
      <pc:sldChg chg="modSp add replId">
        <pc:chgData name="L Parkes" userId="S::lauren.parkes_timbertreeacademy.org.uk#ext#@corngreavesprimary.org.uk::914dc557-5cec-4d69-b9a5-4696ace1577f" providerId="AD" clId="Web-{8078F308-F64B-61A4-E8E6-02EEBF7954CD}" dt="2025-11-12T11:07:24.459" v="1708"/>
        <pc:sldMkLst>
          <pc:docMk/>
          <pc:sldMk cId="2488131630" sldId="288"/>
        </pc:sldMkLst>
        <pc:spChg chg="mod">
          <ac:chgData name="L Parkes" userId="S::lauren.parkes_timbertreeacademy.org.uk#ext#@corngreavesprimary.org.uk::914dc557-5cec-4d69-b9a5-4696ace1577f" providerId="AD" clId="Web-{8078F308-F64B-61A4-E8E6-02EEBF7954CD}" dt="2025-11-12T11:06:08.989" v="1627" actId="20577"/>
          <ac:spMkLst>
            <pc:docMk/>
            <pc:sldMk cId="2488131630" sldId="288"/>
            <ac:spMk id="5" creationId="{E9F72135-2E6B-55AC-34FC-3732DE7C7BD3}"/>
          </ac:spMkLst>
        </pc:spChg>
        <pc:graphicFrameChg chg="mod modGraphic">
          <ac:chgData name="L Parkes" userId="S::lauren.parkes_timbertreeacademy.org.uk#ext#@corngreavesprimary.org.uk::914dc557-5cec-4d69-b9a5-4696ace1577f" providerId="AD" clId="Web-{8078F308-F64B-61A4-E8E6-02EEBF7954CD}" dt="2025-11-12T11:07:24.459" v="1708"/>
          <ac:graphicFrameMkLst>
            <pc:docMk/>
            <pc:sldMk cId="2488131630" sldId="288"/>
            <ac:graphicFrameMk id="8" creationId="{DB18FD79-568A-F2B9-D776-38EAFDF6B48C}"/>
          </ac:graphicFrameMkLst>
        </pc:graphicFrameChg>
      </pc:sldChg>
      <pc:sldChg chg="addSp modSp add replId">
        <pc:chgData name="L Parkes" userId="S::lauren.parkes_timbertreeacademy.org.uk#ext#@corngreavesprimary.org.uk::914dc557-5cec-4d69-b9a5-4696ace1577f" providerId="AD" clId="Web-{8078F308-F64B-61A4-E8E6-02EEBF7954CD}" dt="2025-11-12T11:09:06.851" v="1757" actId="14100"/>
        <pc:sldMkLst>
          <pc:docMk/>
          <pc:sldMk cId="1358081742" sldId="289"/>
        </pc:sldMkLst>
        <pc:graphicFrameChg chg="mod modGraphic">
          <ac:chgData name="L Parkes" userId="S::lauren.parkes_timbertreeacademy.org.uk#ext#@corngreavesprimary.org.uk::914dc557-5cec-4d69-b9a5-4696ace1577f" providerId="AD" clId="Web-{8078F308-F64B-61A4-E8E6-02EEBF7954CD}" dt="2025-11-12T11:09:04.476" v="1756"/>
          <ac:graphicFrameMkLst>
            <pc:docMk/>
            <pc:sldMk cId="1358081742" sldId="289"/>
            <ac:graphicFrameMk id="8" creationId="{DB950EA9-DBB7-20EA-5302-09B5309A51F5}"/>
          </ac:graphicFrameMkLst>
        </pc:graphicFrameChg>
        <pc:picChg chg="add mod">
          <ac:chgData name="L Parkes" userId="S::lauren.parkes_timbertreeacademy.org.uk#ext#@corngreavesprimary.org.uk::914dc557-5cec-4d69-b9a5-4696ace1577f" providerId="AD" clId="Web-{8078F308-F64B-61A4-E8E6-02EEBF7954CD}" dt="2025-11-12T11:09:06.851" v="1757" actId="14100"/>
          <ac:picMkLst>
            <pc:docMk/>
            <pc:sldMk cId="1358081742" sldId="289"/>
            <ac:picMk id="2" creationId="{B22580E6-DCF2-AF5B-31A4-8F632E199B46}"/>
          </ac:picMkLst>
        </pc:picChg>
      </pc:sldChg>
      <pc:sldChg chg="addSp delSp modSp add replId">
        <pc:chgData name="L Parkes" userId="S::lauren.parkes_timbertreeacademy.org.uk#ext#@corngreavesprimary.org.uk::914dc557-5cec-4d69-b9a5-4696ace1577f" providerId="AD" clId="Web-{8078F308-F64B-61A4-E8E6-02EEBF7954CD}" dt="2025-11-12T11:10:38.070" v="1852"/>
        <pc:sldMkLst>
          <pc:docMk/>
          <pc:sldMk cId="3189563639" sldId="290"/>
        </pc:sldMkLst>
        <pc:graphicFrameChg chg="mod modGraphic">
          <ac:chgData name="L Parkes" userId="S::lauren.parkes_timbertreeacademy.org.uk#ext#@corngreavesprimary.org.uk::914dc557-5cec-4d69-b9a5-4696ace1577f" providerId="AD" clId="Web-{8078F308-F64B-61A4-E8E6-02EEBF7954CD}" dt="2025-11-12T11:10:38.070" v="1852"/>
          <ac:graphicFrameMkLst>
            <pc:docMk/>
            <pc:sldMk cId="3189563639" sldId="290"/>
            <ac:graphicFrameMk id="8" creationId="{5B604565-2B4B-EF8B-341E-FB529DBD5BF9}"/>
          </ac:graphicFrameMkLst>
        </pc:graphicFrameChg>
        <pc:picChg chg="add mod">
          <ac:chgData name="L Parkes" userId="S::lauren.parkes_timbertreeacademy.org.uk#ext#@corngreavesprimary.org.uk::914dc557-5cec-4d69-b9a5-4696ace1577f" providerId="AD" clId="Web-{8078F308-F64B-61A4-E8E6-02EEBF7954CD}" dt="2025-11-12T11:10:22.555" v="1840" actId="14100"/>
          <ac:picMkLst>
            <pc:docMk/>
            <pc:sldMk cId="3189563639" sldId="290"/>
            <ac:picMk id="4" creationId="{CD4FC3CA-5097-A1F1-F486-A7651196FEDC}"/>
          </ac:picMkLst>
        </pc:picChg>
      </pc:sldChg>
      <pc:sldChg chg="addSp delSp modSp add replId">
        <pc:chgData name="L Parkes" userId="S::lauren.parkes_timbertreeacademy.org.uk#ext#@corngreavesprimary.org.uk::914dc557-5cec-4d69-b9a5-4696ace1577f" providerId="AD" clId="Web-{8078F308-F64B-61A4-E8E6-02EEBF7954CD}" dt="2025-11-12T11:12:30.745" v="1943"/>
        <pc:sldMkLst>
          <pc:docMk/>
          <pc:sldMk cId="313285988" sldId="291"/>
        </pc:sldMkLst>
        <pc:graphicFrameChg chg="mod modGraphic">
          <ac:chgData name="L Parkes" userId="S::lauren.parkes_timbertreeacademy.org.uk#ext#@corngreavesprimary.org.uk::914dc557-5cec-4d69-b9a5-4696ace1577f" providerId="AD" clId="Web-{8078F308-F64B-61A4-E8E6-02EEBF7954CD}" dt="2025-11-12T11:12:30.745" v="1943"/>
          <ac:graphicFrameMkLst>
            <pc:docMk/>
            <pc:sldMk cId="313285988" sldId="291"/>
            <ac:graphicFrameMk id="8" creationId="{7628FB81-486A-BB7F-5652-8E2B187D0E60}"/>
          </ac:graphicFrameMkLst>
        </pc:graphicFrameChg>
        <pc:picChg chg="add mod">
          <ac:chgData name="L Parkes" userId="S::lauren.parkes_timbertreeacademy.org.uk#ext#@corngreavesprimary.org.uk::914dc557-5cec-4d69-b9a5-4696ace1577f" providerId="AD" clId="Web-{8078F308-F64B-61A4-E8E6-02EEBF7954CD}" dt="2025-11-12T11:12:02.556" v="1930" actId="1076"/>
          <ac:picMkLst>
            <pc:docMk/>
            <pc:sldMk cId="313285988" sldId="291"/>
            <ac:picMk id="2" creationId="{F0A82E13-1C55-A2DE-7FDD-96896948DC7B}"/>
          </ac:picMkLst>
        </pc:picChg>
      </pc:sldChg>
      <pc:sldChg chg="addSp delSp modSp add replId">
        <pc:chgData name="L Parkes" userId="S::lauren.parkes_timbertreeacademy.org.uk#ext#@corngreavesprimary.org.uk::914dc557-5cec-4d69-b9a5-4696ace1577f" providerId="AD" clId="Web-{8078F308-F64B-61A4-E8E6-02EEBF7954CD}" dt="2025-11-12T11:14:02.767" v="2044"/>
        <pc:sldMkLst>
          <pc:docMk/>
          <pc:sldMk cId="2468162516" sldId="292"/>
        </pc:sldMkLst>
        <pc:graphicFrameChg chg="mod modGraphic">
          <ac:chgData name="L Parkes" userId="S::lauren.parkes_timbertreeacademy.org.uk#ext#@corngreavesprimary.org.uk::914dc557-5cec-4d69-b9a5-4696ace1577f" providerId="AD" clId="Web-{8078F308-F64B-61A4-E8E6-02EEBF7954CD}" dt="2025-11-12T11:14:02.767" v="2044"/>
          <ac:graphicFrameMkLst>
            <pc:docMk/>
            <pc:sldMk cId="2468162516" sldId="292"/>
            <ac:graphicFrameMk id="8" creationId="{D7C78137-0D34-8810-7790-82DE6E8F315C}"/>
          </ac:graphicFrameMkLst>
        </pc:graphicFrameChg>
        <pc:picChg chg="add mod">
          <ac:chgData name="L Parkes" userId="S::lauren.parkes_timbertreeacademy.org.uk#ext#@corngreavesprimary.org.uk::914dc557-5cec-4d69-b9a5-4696ace1577f" providerId="AD" clId="Web-{8078F308-F64B-61A4-E8E6-02EEBF7954CD}" dt="2025-11-12T11:14:01.329" v="2043" actId="1076"/>
          <ac:picMkLst>
            <pc:docMk/>
            <pc:sldMk cId="2468162516" sldId="292"/>
            <ac:picMk id="4" creationId="{E07BC1F1-FF9A-7DD9-53BA-FF0A75CB64A3}"/>
          </ac:picMkLst>
        </pc:picChg>
      </pc:sldChg>
      <pc:sldChg chg="delSp modSp add replId">
        <pc:chgData name="L Parkes" userId="S::lauren.parkes_timbertreeacademy.org.uk#ext#@corngreavesprimary.org.uk::914dc557-5cec-4d69-b9a5-4696ace1577f" providerId="AD" clId="Web-{8078F308-F64B-61A4-E8E6-02EEBF7954CD}" dt="2025-11-12T11:41:16.111" v="2116"/>
        <pc:sldMkLst>
          <pc:docMk/>
          <pc:sldMk cId="3571036425" sldId="293"/>
        </pc:sldMkLst>
        <pc:graphicFrameChg chg="mod modGraphic">
          <ac:chgData name="L Parkes" userId="S::lauren.parkes_timbertreeacademy.org.uk#ext#@corngreavesprimary.org.uk::914dc557-5cec-4d69-b9a5-4696ace1577f" providerId="AD" clId="Web-{8078F308-F64B-61A4-E8E6-02EEBF7954CD}" dt="2025-11-12T11:41:16.111" v="2116"/>
          <ac:graphicFrameMkLst>
            <pc:docMk/>
            <pc:sldMk cId="3571036425" sldId="293"/>
            <ac:graphicFrameMk id="8" creationId="{25BB55E2-5F1B-2DEB-CCE5-D882AC20608B}"/>
          </ac:graphicFrameMkLst>
        </pc:graphicFrameChg>
      </pc:sldChg>
      <pc:sldChg chg="modSp add replId">
        <pc:chgData name="L Parkes" userId="S::lauren.parkes_timbertreeacademy.org.uk#ext#@corngreavesprimary.org.uk::914dc557-5cec-4d69-b9a5-4696ace1577f" providerId="AD" clId="Web-{8078F308-F64B-61A4-E8E6-02EEBF7954CD}" dt="2025-11-12T11:44:40.099" v="2173"/>
        <pc:sldMkLst>
          <pc:docMk/>
          <pc:sldMk cId="1590677312" sldId="294"/>
        </pc:sldMkLst>
        <pc:spChg chg="mod">
          <ac:chgData name="L Parkes" userId="S::lauren.parkes_timbertreeacademy.org.uk#ext#@corngreavesprimary.org.uk::914dc557-5cec-4d69-b9a5-4696ace1577f" providerId="AD" clId="Web-{8078F308-F64B-61A4-E8E6-02EEBF7954CD}" dt="2025-11-12T11:41:50.455" v="2118" actId="20577"/>
          <ac:spMkLst>
            <pc:docMk/>
            <pc:sldMk cId="1590677312" sldId="294"/>
            <ac:spMk id="5" creationId="{22BBBC25-9797-2576-30C1-3013D1AAD1D0}"/>
          </ac:spMkLst>
        </pc:spChg>
        <pc:graphicFrameChg chg="mod modGraphic">
          <ac:chgData name="L Parkes" userId="S::lauren.parkes_timbertreeacademy.org.uk#ext#@corngreavesprimary.org.uk::914dc557-5cec-4d69-b9a5-4696ace1577f" providerId="AD" clId="Web-{8078F308-F64B-61A4-E8E6-02EEBF7954CD}" dt="2025-11-12T11:44:40.099" v="2173"/>
          <ac:graphicFrameMkLst>
            <pc:docMk/>
            <pc:sldMk cId="1590677312" sldId="294"/>
            <ac:graphicFrameMk id="8" creationId="{1677C71C-6CAE-7E5E-8814-D8235BC748B1}"/>
          </ac:graphicFrameMkLst>
        </pc:graphicFrameChg>
      </pc:sldChg>
      <pc:sldChg chg="addSp modSp add replId">
        <pc:chgData name="L Parkes" userId="S::lauren.parkes_timbertreeacademy.org.uk#ext#@corngreavesprimary.org.uk::914dc557-5cec-4d69-b9a5-4696ace1577f" providerId="AD" clId="Web-{8078F308-F64B-61A4-E8E6-02EEBF7954CD}" dt="2025-11-12T11:48:26.670" v="2381"/>
        <pc:sldMkLst>
          <pc:docMk/>
          <pc:sldMk cId="2648562928" sldId="295"/>
        </pc:sldMkLst>
        <pc:graphicFrameChg chg="mod modGraphic">
          <ac:chgData name="L Parkes" userId="S::lauren.parkes_timbertreeacademy.org.uk#ext#@corngreavesprimary.org.uk::914dc557-5cec-4d69-b9a5-4696ace1577f" providerId="AD" clId="Web-{8078F308-F64B-61A4-E8E6-02EEBF7954CD}" dt="2025-11-12T11:48:26.670" v="2381"/>
          <ac:graphicFrameMkLst>
            <pc:docMk/>
            <pc:sldMk cId="2648562928" sldId="295"/>
            <ac:graphicFrameMk id="8" creationId="{2AE8005C-2EE4-07ED-31E1-C294002B0C3A}"/>
          </ac:graphicFrameMkLst>
        </pc:graphicFrameChg>
        <pc:picChg chg="add mod">
          <ac:chgData name="L Parkes" userId="S::lauren.parkes_timbertreeacademy.org.uk#ext#@corngreavesprimary.org.uk::914dc557-5cec-4d69-b9a5-4696ace1577f" providerId="AD" clId="Web-{8078F308-F64B-61A4-E8E6-02EEBF7954CD}" dt="2025-11-12T11:46:16.475" v="2265" actId="1076"/>
          <ac:picMkLst>
            <pc:docMk/>
            <pc:sldMk cId="2648562928" sldId="295"/>
            <ac:picMk id="2" creationId="{E3950BFD-F85E-0DC3-145E-0674519C5457}"/>
          </ac:picMkLst>
        </pc:picChg>
      </pc:sldChg>
      <pc:sldChg chg="delSp modSp add replId">
        <pc:chgData name="L Parkes" userId="S::lauren.parkes_timbertreeacademy.org.uk#ext#@corngreavesprimary.org.uk::914dc557-5cec-4d69-b9a5-4696ace1577f" providerId="AD" clId="Web-{8078F308-F64B-61A4-E8E6-02EEBF7954CD}" dt="2025-11-12T11:48:39.749" v="2384"/>
        <pc:sldMkLst>
          <pc:docMk/>
          <pc:sldMk cId="2998376694" sldId="296"/>
        </pc:sldMkLst>
        <pc:graphicFrameChg chg="mod modGraphic">
          <ac:chgData name="L Parkes" userId="S::lauren.parkes_timbertreeacademy.org.uk#ext#@corngreavesprimary.org.uk::914dc557-5cec-4d69-b9a5-4696ace1577f" providerId="AD" clId="Web-{8078F308-F64B-61A4-E8E6-02EEBF7954CD}" dt="2025-11-12T11:48:39.749" v="2384"/>
          <ac:graphicFrameMkLst>
            <pc:docMk/>
            <pc:sldMk cId="2998376694" sldId="296"/>
            <ac:graphicFrameMk id="8" creationId="{2CC8DA40-5F1F-75D4-71EF-766A88C69C81}"/>
          </ac:graphicFrameMkLst>
        </pc:graphicFrameChg>
      </pc:sldChg>
      <pc:sldChg chg="addSp modSp add replId">
        <pc:chgData name="L Parkes" userId="S::lauren.parkes_timbertreeacademy.org.uk#ext#@corngreavesprimary.org.uk::914dc557-5cec-4d69-b9a5-4696ace1577f" providerId="AD" clId="Web-{8078F308-F64B-61A4-E8E6-02EEBF7954CD}" dt="2025-11-12T12:31:09.567" v="2472" actId="14100"/>
        <pc:sldMkLst>
          <pc:docMk/>
          <pc:sldMk cId="1911106328" sldId="297"/>
        </pc:sldMkLst>
        <pc:graphicFrameChg chg="mod modGraphic">
          <ac:chgData name="L Parkes" userId="S::lauren.parkes_timbertreeacademy.org.uk#ext#@corngreavesprimary.org.uk::914dc557-5cec-4d69-b9a5-4696ace1577f" providerId="AD" clId="Web-{8078F308-F64B-61A4-E8E6-02EEBF7954CD}" dt="2025-11-12T12:31:06.755" v="2471"/>
          <ac:graphicFrameMkLst>
            <pc:docMk/>
            <pc:sldMk cId="1911106328" sldId="297"/>
            <ac:graphicFrameMk id="8" creationId="{310BC623-C011-F27A-024F-11A52E8A139C}"/>
          </ac:graphicFrameMkLst>
        </pc:graphicFrameChg>
        <pc:picChg chg="add mod">
          <ac:chgData name="L Parkes" userId="S::lauren.parkes_timbertreeacademy.org.uk#ext#@corngreavesprimary.org.uk::914dc557-5cec-4d69-b9a5-4696ace1577f" providerId="AD" clId="Web-{8078F308-F64B-61A4-E8E6-02EEBF7954CD}" dt="2025-11-12T12:31:09.567" v="2472" actId="14100"/>
          <ac:picMkLst>
            <pc:docMk/>
            <pc:sldMk cId="1911106328" sldId="297"/>
            <ac:picMk id="2" creationId="{C40DE6E4-9761-0B86-8E83-EAAD1C2EC8AA}"/>
          </ac:picMkLst>
        </pc:picChg>
      </pc:sldChg>
      <pc:sldChg chg="addSp delSp modSp add replId">
        <pc:chgData name="L Parkes" userId="S::lauren.parkes_timbertreeacademy.org.uk#ext#@corngreavesprimary.org.uk::914dc557-5cec-4d69-b9a5-4696ace1577f" providerId="AD" clId="Web-{8078F308-F64B-61A4-E8E6-02EEBF7954CD}" dt="2025-11-12T12:36:59.765" v="2584"/>
        <pc:sldMkLst>
          <pc:docMk/>
          <pc:sldMk cId="2633013204" sldId="298"/>
        </pc:sldMkLst>
        <pc:graphicFrameChg chg="mod modGraphic">
          <ac:chgData name="L Parkes" userId="S::lauren.parkes_timbertreeacademy.org.uk#ext#@corngreavesprimary.org.uk::914dc557-5cec-4d69-b9a5-4696ace1577f" providerId="AD" clId="Web-{8078F308-F64B-61A4-E8E6-02EEBF7954CD}" dt="2025-11-12T12:36:59.765" v="2584"/>
          <ac:graphicFrameMkLst>
            <pc:docMk/>
            <pc:sldMk cId="2633013204" sldId="298"/>
            <ac:graphicFrameMk id="8" creationId="{D9E5E93A-5826-5F3D-AC98-A0AA918FB0C3}"/>
          </ac:graphicFrameMkLst>
        </pc:graphicFrameChg>
        <pc:picChg chg="add mod">
          <ac:chgData name="L Parkes" userId="S::lauren.parkes_timbertreeacademy.org.uk#ext#@corngreavesprimary.org.uk::914dc557-5cec-4d69-b9a5-4696ace1577f" providerId="AD" clId="Web-{8078F308-F64B-61A4-E8E6-02EEBF7954CD}" dt="2025-11-12T12:36:52.421" v="2582" actId="14100"/>
          <ac:picMkLst>
            <pc:docMk/>
            <pc:sldMk cId="2633013204" sldId="298"/>
            <ac:picMk id="4" creationId="{F1E1DACA-06A1-A60F-E035-BF113E6173FA}"/>
          </ac:picMkLst>
        </pc:picChg>
      </pc:sldChg>
    </pc:docChg>
  </pc:docChgLst>
  <pc:docChgLst>
    <pc:chgData name="L Parkes" userId="S::lauren.parkes_timbertreeacademy.org.uk#ext#@corngreavesprimary.org.uk::914dc557-5cec-4d69-b9a5-4696ace1577f" providerId="AD" clId="Web-{DDF5721A-D3AD-1B8B-6E4D-BEA542327CDF}"/>
    <pc:docChg chg="addSld delSld modSld">
      <pc:chgData name="L Parkes" userId="S::lauren.parkes_timbertreeacademy.org.uk#ext#@corngreavesprimary.org.uk::914dc557-5cec-4d69-b9a5-4696ace1577f" providerId="AD" clId="Web-{DDF5721A-D3AD-1B8B-6E4D-BEA542327CDF}" dt="2025-11-14T11:33:18.376" v="150"/>
      <pc:docMkLst>
        <pc:docMk/>
      </pc:docMkLst>
      <pc:sldChg chg="modSp">
        <pc:chgData name="L Parkes" userId="S::lauren.parkes_timbertreeacademy.org.uk#ext#@corngreavesprimary.org.uk::914dc557-5cec-4d69-b9a5-4696ace1577f" providerId="AD" clId="Web-{DDF5721A-D3AD-1B8B-6E4D-BEA542327CDF}" dt="2025-11-14T11:31:00.262" v="83" actId="1076"/>
        <pc:sldMkLst>
          <pc:docMk/>
          <pc:sldMk cId="1082134938" sldId="259"/>
        </pc:sldMkLst>
        <pc:picChg chg="mod">
          <ac:chgData name="L Parkes" userId="S::lauren.parkes_timbertreeacademy.org.uk#ext#@corngreavesprimary.org.uk::914dc557-5cec-4d69-b9a5-4696ace1577f" providerId="AD" clId="Web-{DDF5721A-D3AD-1B8B-6E4D-BEA542327CDF}" dt="2025-11-14T11:31:00.262" v="83" actId="1076"/>
          <ac:picMkLst>
            <pc:docMk/>
            <pc:sldMk cId="1082134938" sldId="259"/>
            <ac:picMk id="2" creationId="{9626C0AD-C1C1-48FF-A918-C8039ADA4364}"/>
          </ac:picMkLst>
        </pc:picChg>
      </pc:sldChg>
      <pc:sldChg chg="addSp">
        <pc:chgData name="L Parkes" userId="S::lauren.parkes_timbertreeacademy.org.uk#ext#@corngreavesprimary.org.uk::914dc557-5cec-4d69-b9a5-4696ace1577f" providerId="AD" clId="Web-{DDF5721A-D3AD-1B8B-6E4D-BEA542327CDF}" dt="2025-11-14T11:26:35.047" v="4"/>
        <pc:sldMkLst>
          <pc:docMk/>
          <pc:sldMk cId="3246382173" sldId="260"/>
        </pc:sldMkLst>
        <pc:picChg chg="add">
          <ac:chgData name="L Parkes" userId="S::lauren.parkes_timbertreeacademy.org.uk#ext#@corngreavesprimary.org.uk::914dc557-5cec-4d69-b9a5-4696ace1577f" providerId="AD" clId="Web-{DDF5721A-D3AD-1B8B-6E4D-BEA542327CDF}" dt="2025-11-14T11:26:35.047" v="4"/>
          <ac:picMkLst>
            <pc:docMk/>
            <pc:sldMk cId="3246382173" sldId="260"/>
            <ac:picMk id="30" creationId="{464AA044-0863-2937-AA32-2CAAC6AAED32}"/>
          </ac:picMkLst>
        </pc:picChg>
      </pc:sldChg>
      <pc:sldChg chg="addSp">
        <pc:chgData name="L Parkes" userId="S::lauren.parkes_timbertreeacademy.org.uk#ext#@corngreavesprimary.org.uk::914dc557-5cec-4d69-b9a5-4696ace1577f" providerId="AD" clId="Web-{DDF5721A-D3AD-1B8B-6E4D-BEA542327CDF}" dt="2025-11-14T11:26:37.297" v="5"/>
        <pc:sldMkLst>
          <pc:docMk/>
          <pc:sldMk cId="2724480292" sldId="261"/>
        </pc:sldMkLst>
        <pc:picChg chg="add">
          <ac:chgData name="L Parkes" userId="S::lauren.parkes_timbertreeacademy.org.uk#ext#@corngreavesprimary.org.uk::914dc557-5cec-4d69-b9a5-4696ace1577f" providerId="AD" clId="Web-{DDF5721A-D3AD-1B8B-6E4D-BEA542327CDF}" dt="2025-11-14T11:26:37.297" v="5"/>
          <ac:picMkLst>
            <pc:docMk/>
            <pc:sldMk cId="2724480292" sldId="261"/>
            <ac:picMk id="20" creationId="{6A9D0009-6C2B-D0CD-BAE0-E400F37A4A89}"/>
          </ac:picMkLst>
        </pc:picChg>
      </pc:sldChg>
      <pc:sldChg chg="addSp modSp">
        <pc:chgData name="L Parkes" userId="S::lauren.parkes_timbertreeacademy.org.uk#ext#@corngreavesprimary.org.uk::914dc557-5cec-4d69-b9a5-4696ace1577f" providerId="AD" clId="Web-{DDF5721A-D3AD-1B8B-6E4D-BEA542327CDF}" dt="2025-11-14T11:31:32.310" v="91"/>
        <pc:sldMkLst>
          <pc:docMk/>
          <pc:sldMk cId="4168266691" sldId="263"/>
        </pc:sldMkLst>
        <pc:graphicFrameChg chg="mod modGraphic">
          <ac:chgData name="L Parkes" userId="S::lauren.parkes_timbertreeacademy.org.uk#ext#@corngreavesprimary.org.uk::914dc557-5cec-4d69-b9a5-4696ace1577f" providerId="AD" clId="Web-{DDF5721A-D3AD-1B8B-6E4D-BEA542327CDF}" dt="2025-11-14T11:31:32.310" v="91"/>
          <ac:graphicFrameMkLst>
            <pc:docMk/>
            <pc:sldMk cId="4168266691" sldId="263"/>
            <ac:graphicFrameMk id="8" creationId="{AF2EB28A-353A-40D3-9B0A-A3D21D66254B}"/>
          </ac:graphicFrameMkLst>
        </pc:graphicFrameChg>
        <pc:picChg chg="mod">
          <ac:chgData name="L Parkes" userId="S::lauren.parkes_timbertreeacademy.org.uk#ext#@corngreavesprimary.org.uk::914dc557-5cec-4d69-b9a5-4696ace1577f" providerId="AD" clId="Web-{DDF5721A-D3AD-1B8B-6E4D-BEA542327CDF}" dt="2025-11-14T11:31:29.591" v="90" actId="1076"/>
          <ac:picMkLst>
            <pc:docMk/>
            <pc:sldMk cId="4168266691" sldId="263"/>
            <ac:picMk id="2" creationId="{00F41CDA-1697-D62B-DB5D-29F3F6048BC6}"/>
          </ac:picMkLst>
        </pc:picChg>
        <pc:picChg chg="add">
          <ac:chgData name="L Parkes" userId="S::lauren.parkes_timbertreeacademy.org.uk#ext#@corngreavesprimary.org.uk::914dc557-5cec-4d69-b9a5-4696ace1577f" providerId="AD" clId="Web-{DDF5721A-D3AD-1B8B-6E4D-BEA542327CDF}" dt="2025-11-14T11:26:39.297" v="6"/>
          <ac:picMkLst>
            <pc:docMk/>
            <pc:sldMk cId="4168266691" sldId="263"/>
            <ac:picMk id="6" creationId="{079AA8A0-5523-5712-071B-9FCE8BE95CB5}"/>
          </ac:picMkLst>
        </pc:picChg>
      </pc:sldChg>
      <pc:sldChg chg="addSp modSp">
        <pc:chgData name="L Parkes" userId="S::lauren.parkes_timbertreeacademy.org.uk#ext#@corngreavesprimary.org.uk::914dc557-5cec-4d69-b9a5-4696ace1577f" providerId="AD" clId="Web-{DDF5721A-D3AD-1B8B-6E4D-BEA542327CDF}" dt="2025-11-14T11:31:36.732" v="95"/>
        <pc:sldMkLst>
          <pc:docMk/>
          <pc:sldMk cId="1103748799" sldId="264"/>
        </pc:sldMkLst>
        <pc:graphicFrameChg chg="mod modGraphic">
          <ac:chgData name="L Parkes" userId="S::lauren.parkes_timbertreeacademy.org.uk#ext#@corngreavesprimary.org.uk::914dc557-5cec-4d69-b9a5-4696ace1577f" providerId="AD" clId="Web-{DDF5721A-D3AD-1B8B-6E4D-BEA542327CDF}" dt="2025-11-14T11:31:36.732" v="95"/>
          <ac:graphicFrameMkLst>
            <pc:docMk/>
            <pc:sldMk cId="1103748799" sldId="264"/>
            <ac:graphicFrameMk id="8" creationId="{5D170437-7A2A-110E-6300-05A9E0B0B7BC}"/>
          </ac:graphicFrameMkLst>
        </pc:graphicFrameChg>
        <pc:picChg chg="add">
          <ac:chgData name="L Parkes" userId="S::lauren.parkes_timbertreeacademy.org.uk#ext#@corngreavesprimary.org.uk::914dc557-5cec-4d69-b9a5-4696ace1577f" providerId="AD" clId="Web-{DDF5721A-D3AD-1B8B-6E4D-BEA542327CDF}" dt="2025-11-14T11:26:42.250" v="7"/>
          <ac:picMkLst>
            <pc:docMk/>
            <pc:sldMk cId="1103748799" sldId="264"/>
            <ac:picMk id="6" creationId="{2D19B553-83CD-A528-1B8D-E05B5ECC40F2}"/>
          </ac:picMkLst>
        </pc:picChg>
      </pc:sldChg>
      <pc:sldChg chg="addSp delSp modSp">
        <pc:chgData name="L Parkes" userId="S::lauren.parkes_timbertreeacademy.org.uk#ext#@corngreavesprimary.org.uk::914dc557-5cec-4d69-b9a5-4696ace1577f" providerId="AD" clId="Web-{DDF5721A-D3AD-1B8B-6E4D-BEA542327CDF}" dt="2025-11-14T11:31:46.061" v="99"/>
        <pc:sldMkLst>
          <pc:docMk/>
          <pc:sldMk cId="1552850810" sldId="265"/>
        </pc:sldMkLst>
        <pc:graphicFrameChg chg="mod modGraphic">
          <ac:chgData name="L Parkes" userId="S::lauren.parkes_timbertreeacademy.org.uk#ext#@corngreavesprimary.org.uk::914dc557-5cec-4d69-b9a5-4696ace1577f" providerId="AD" clId="Web-{DDF5721A-D3AD-1B8B-6E4D-BEA542327CDF}" dt="2025-11-14T11:31:46.061" v="99"/>
          <ac:graphicFrameMkLst>
            <pc:docMk/>
            <pc:sldMk cId="1552850810" sldId="265"/>
            <ac:graphicFrameMk id="8" creationId="{384D8BB9-5023-96E3-CC70-5E8C9817897A}"/>
          </ac:graphicFrameMkLst>
        </pc:graphicFrameChg>
        <pc:picChg chg="del">
          <ac:chgData name="L Parkes" userId="S::lauren.parkes_timbertreeacademy.org.uk#ext#@corngreavesprimary.org.uk::914dc557-5cec-4d69-b9a5-4696ace1577f" providerId="AD" clId="Web-{DDF5721A-D3AD-1B8B-6E4D-BEA542327CDF}" dt="2025-11-14T11:27:07.158" v="15"/>
          <ac:picMkLst>
            <pc:docMk/>
            <pc:sldMk cId="1552850810" sldId="265"/>
            <ac:picMk id="4" creationId="{F7BBA29A-9AA9-8270-7E60-1E688E89C92C}"/>
          </ac:picMkLst>
        </pc:picChg>
        <pc:picChg chg="add">
          <ac:chgData name="L Parkes" userId="S::lauren.parkes_timbertreeacademy.org.uk#ext#@corngreavesprimary.org.uk::914dc557-5cec-4d69-b9a5-4696ace1577f" providerId="AD" clId="Web-{DDF5721A-D3AD-1B8B-6E4D-BEA542327CDF}" dt="2025-11-14T11:26:44.407" v="8"/>
          <ac:picMkLst>
            <pc:docMk/>
            <pc:sldMk cId="1552850810" sldId="265"/>
            <ac:picMk id="6" creationId="{89EA84EC-0FE9-64F8-7E7A-95212170CB4A}"/>
          </ac:picMkLst>
        </pc:picChg>
      </pc:sldChg>
      <pc:sldChg chg="addSp modSp">
        <pc:chgData name="L Parkes" userId="S::lauren.parkes_timbertreeacademy.org.uk#ext#@corngreavesprimary.org.uk::914dc557-5cec-4d69-b9a5-4696ace1577f" providerId="AD" clId="Web-{DDF5721A-D3AD-1B8B-6E4D-BEA542327CDF}" dt="2025-11-14T11:31:51.108" v="101"/>
        <pc:sldMkLst>
          <pc:docMk/>
          <pc:sldMk cId="107617551" sldId="266"/>
        </pc:sldMkLst>
        <pc:graphicFrameChg chg="mod modGraphic">
          <ac:chgData name="L Parkes" userId="S::lauren.parkes_timbertreeacademy.org.uk#ext#@corngreavesprimary.org.uk::914dc557-5cec-4d69-b9a5-4696ace1577f" providerId="AD" clId="Web-{DDF5721A-D3AD-1B8B-6E4D-BEA542327CDF}" dt="2025-11-14T11:31:51.108" v="101"/>
          <ac:graphicFrameMkLst>
            <pc:docMk/>
            <pc:sldMk cId="107617551" sldId="266"/>
            <ac:graphicFrameMk id="8" creationId="{036AA286-CE35-49CA-AC66-B1DDC6A1611E}"/>
          </ac:graphicFrameMkLst>
        </pc:graphicFrameChg>
        <pc:picChg chg="add">
          <ac:chgData name="L Parkes" userId="S::lauren.parkes_timbertreeacademy.org.uk#ext#@corngreavesprimary.org.uk::914dc557-5cec-4d69-b9a5-4696ace1577f" providerId="AD" clId="Web-{DDF5721A-D3AD-1B8B-6E4D-BEA542327CDF}" dt="2025-11-14T11:26:46.750" v="9"/>
          <ac:picMkLst>
            <pc:docMk/>
            <pc:sldMk cId="107617551" sldId="266"/>
            <ac:picMk id="6" creationId="{C1330D6A-FB44-8201-00A9-A699FFAB9E58}"/>
          </ac:picMkLst>
        </pc:picChg>
      </pc:sldChg>
      <pc:sldChg chg="addSp modSp">
        <pc:chgData name="L Parkes" userId="S::lauren.parkes_timbertreeacademy.org.uk#ext#@corngreavesprimary.org.uk::914dc557-5cec-4d69-b9a5-4696ace1577f" providerId="AD" clId="Web-{DDF5721A-D3AD-1B8B-6E4D-BEA542327CDF}" dt="2025-11-14T11:31:57.092" v="103"/>
        <pc:sldMkLst>
          <pc:docMk/>
          <pc:sldMk cId="1628356895" sldId="267"/>
        </pc:sldMkLst>
        <pc:graphicFrameChg chg="mod modGraphic">
          <ac:chgData name="L Parkes" userId="S::lauren.parkes_timbertreeacademy.org.uk#ext#@corngreavesprimary.org.uk::914dc557-5cec-4d69-b9a5-4696ace1577f" providerId="AD" clId="Web-{DDF5721A-D3AD-1B8B-6E4D-BEA542327CDF}" dt="2025-11-14T11:31:57.092" v="103"/>
          <ac:graphicFrameMkLst>
            <pc:docMk/>
            <pc:sldMk cId="1628356895" sldId="267"/>
            <ac:graphicFrameMk id="8" creationId="{7B064918-0330-5274-48D8-47A2DA39C9C8}"/>
          </ac:graphicFrameMkLst>
        </pc:graphicFrameChg>
        <pc:picChg chg="add">
          <ac:chgData name="L Parkes" userId="S::lauren.parkes_timbertreeacademy.org.uk#ext#@corngreavesprimary.org.uk::914dc557-5cec-4d69-b9a5-4696ace1577f" providerId="AD" clId="Web-{DDF5721A-D3AD-1B8B-6E4D-BEA542327CDF}" dt="2025-11-14T11:26:48.485" v="10"/>
          <ac:picMkLst>
            <pc:docMk/>
            <pc:sldMk cId="1628356895" sldId="267"/>
            <ac:picMk id="6" creationId="{DB2A07B2-184F-FCDB-3BE0-ECAE3460BEAD}"/>
          </ac:picMkLst>
        </pc:picChg>
      </pc:sldChg>
      <pc:sldChg chg="addSp delSp modSp">
        <pc:chgData name="L Parkes" userId="S::lauren.parkes_timbertreeacademy.org.uk#ext#@corngreavesprimary.org.uk::914dc557-5cec-4d69-b9a5-4696ace1577f" providerId="AD" clId="Web-{DDF5721A-D3AD-1B8B-6E4D-BEA542327CDF}" dt="2025-11-14T11:32:03.014" v="105"/>
        <pc:sldMkLst>
          <pc:docMk/>
          <pc:sldMk cId="2043014839" sldId="268"/>
        </pc:sldMkLst>
        <pc:graphicFrameChg chg="mod modGraphic">
          <ac:chgData name="L Parkes" userId="S::lauren.parkes_timbertreeacademy.org.uk#ext#@corngreavesprimary.org.uk::914dc557-5cec-4d69-b9a5-4696ace1577f" providerId="AD" clId="Web-{DDF5721A-D3AD-1B8B-6E4D-BEA542327CDF}" dt="2025-11-14T11:32:03.014" v="105"/>
          <ac:graphicFrameMkLst>
            <pc:docMk/>
            <pc:sldMk cId="2043014839" sldId="268"/>
            <ac:graphicFrameMk id="8" creationId="{763FC97F-D992-2585-754C-2BE92BE57A84}"/>
          </ac:graphicFrameMkLst>
        </pc:graphicFrameChg>
        <pc:picChg chg="del">
          <ac:chgData name="L Parkes" userId="S::lauren.parkes_timbertreeacademy.org.uk#ext#@corngreavesprimary.org.uk::914dc557-5cec-4d69-b9a5-4696ace1577f" providerId="AD" clId="Web-{DDF5721A-D3AD-1B8B-6E4D-BEA542327CDF}" dt="2025-11-14T11:26:54.532" v="12"/>
          <ac:picMkLst>
            <pc:docMk/>
            <pc:sldMk cId="2043014839" sldId="268"/>
            <ac:picMk id="2" creationId="{0EBAABA0-3B41-E179-D305-B8BBB37CD018}"/>
          </ac:picMkLst>
        </pc:picChg>
        <pc:picChg chg="add">
          <ac:chgData name="L Parkes" userId="S::lauren.parkes_timbertreeacademy.org.uk#ext#@corngreavesprimary.org.uk::914dc557-5cec-4d69-b9a5-4696ace1577f" providerId="AD" clId="Web-{DDF5721A-D3AD-1B8B-6E4D-BEA542327CDF}" dt="2025-11-14T11:26:50.501" v="11"/>
          <ac:picMkLst>
            <pc:docMk/>
            <pc:sldMk cId="2043014839" sldId="268"/>
            <ac:picMk id="6" creationId="{694A2F86-D5C5-C326-3276-8B13479C42E2}"/>
          </ac:picMkLst>
        </pc:picChg>
      </pc:sldChg>
      <pc:sldChg chg="addSp modSp">
        <pc:chgData name="L Parkes" userId="S::lauren.parkes_timbertreeacademy.org.uk#ext#@corngreavesprimary.org.uk::914dc557-5cec-4d69-b9a5-4696ace1577f" providerId="AD" clId="Web-{DDF5721A-D3AD-1B8B-6E4D-BEA542327CDF}" dt="2025-11-14T11:32:08.249" v="113"/>
        <pc:sldMkLst>
          <pc:docMk/>
          <pc:sldMk cId="2213958355" sldId="269"/>
        </pc:sldMkLst>
        <pc:graphicFrameChg chg="mod modGraphic">
          <ac:chgData name="L Parkes" userId="S::lauren.parkes_timbertreeacademy.org.uk#ext#@corngreavesprimary.org.uk::914dc557-5cec-4d69-b9a5-4696ace1577f" providerId="AD" clId="Web-{DDF5721A-D3AD-1B8B-6E4D-BEA542327CDF}" dt="2025-11-14T11:32:08.249" v="113"/>
          <ac:graphicFrameMkLst>
            <pc:docMk/>
            <pc:sldMk cId="2213958355" sldId="269"/>
            <ac:graphicFrameMk id="8" creationId="{6A4EC215-7EB1-1ED1-BD46-A2BD3E1BB8A3}"/>
          </ac:graphicFrameMkLst>
        </pc:graphicFrameChg>
        <pc:picChg chg="add">
          <ac:chgData name="L Parkes" userId="S::lauren.parkes_timbertreeacademy.org.uk#ext#@corngreavesprimary.org.uk::914dc557-5cec-4d69-b9a5-4696ace1577f" providerId="AD" clId="Web-{DDF5721A-D3AD-1B8B-6E4D-BEA542327CDF}" dt="2025-11-14T11:27:19.596" v="20"/>
          <ac:picMkLst>
            <pc:docMk/>
            <pc:sldMk cId="2213958355" sldId="269"/>
            <ac:picMk id="6" creationId="{71DBCFB8-EEFE-7AC6-9762-216DF96F999E}"/>
          </ac:picMkLst>
        </pc:picChg>
      </pc:sldChg>
      <pc:sldChg chg="addSp delSp modSp">
        <pc:chgData name="L Parkes" userId="S::lauren.parkes_timbertreeacademy.org.uk#ext#@corngreavesprimary.org.uk::914dc557-5cec-4d69-b9a5-4696ace1577f" providerId="AD" clId="Web-{DDF5721A-D3AD-1B8B-6E4D-BEA542327CDF}" dt="2025-11-14T11:32:12.296" v="117"/>
        <pc:sldMkLst>
          <pc:docMk/>
          <pc:sldMk cId="2967382081" sldId="270"/>
        </pc:sldMkLst>
        <pc:graphicFrameChg chg="mod modGraphic">
          <ac:chgData name="L Parkes" userId="S::lauren.parkes_timbertreeacademy.org.uk#ext#@corngreavesprimary.org.uk::914dc557-5cec-4d69-b9a5-4696ace1577f" providerId="AD" clId="Web-{DDF5721A-D3AD-1B8B-6E4D-BEA542327CDF}" dt="2025-11-14T11:32:12.296" v="117"/>
          <ac:graphicFrameMkLst>
            <pc:docMk/>
            <pc:sldMk cId="2967382081" sldId="270"/>
            <ac:graphicFrameMk id="8" creationId="{2FD8657A-8BAE-0666-48AF-719CBD0E6B2F}"/>
          </ac:graphicFrameMkLst>
        </pc:graphicFrameChg>
        <pc:picChg chg="del">
          <ac:chgData name="L Parkes" userId="S::lauren.parkes_timbertreeacademy.org.uk#ext#@corngreavesprimary.org.uk::914dc557-5cec-4d69-b9a5-4696ace1577f" providerId="AD" clId="Web-{DDF5721A-D3AD-1B8B-6E4D-BEA542327CDF}" dt="2025-11-14T11:27:23.690" v="21"/>
          <ac:picMkLst>
            <pc:docMk/>
            <pc:sldMk cId="2967382081" sldId="270"/>
            <ac:picMk id="4" creationId="{454046E8-AC75-CB48-9FB2-7D5044FCB87C}"/>
          </ac:picMkLst>
        </pc:picChg>
        <pc:picChg chg="add">
          <ac:chgData name="L Parkes" userId="S::lauren.parkes_timbertreeacademy.org.uk#ext#@corngreavesprimary.org.uk::914dc557-5cec-4d69-b9a5-4696ace1577f" providerId="AD" clId="Web-{DDF5721A-D3AD-1B8B-6E4D-BEA542327CDF}" dt="2025-11-14T11:27:32.566" v="24"/>
          <ac:picMkLst>
            <pc:docMk/>
            <pc:sldMk cId="2967382081" sldId="270"/>
            <ac:picMk id="6" creationId="{95BD6FA7-234C-DFF8-F780-1AC0F7EF1EC4}"/>
          </ac:picMkLst>
        </pc:picChg>
      </pc:sldChg>
      <pc:sldChg chg="addSp modSp">
        <pc:chgData name="L Parkes" userId="S::lauren.parkes_timbertreeacademy.org.uk#ext#@corngreavesprimary.org.uk::914dc557-5cec-4d69-b9a5-4696ace1577f" providerId="AD" clId="Web-{DDF5721A-D3AD-1B8B-6E4D-BEA542327CDF}" dt="2025-11-14T11:32:16.296" v="121"/>
        <pc:sldMkLst>
          <pc:docMk/>
          <pc:sldMk cId="906223885" sldId="271"/>
        </pc:sldMkLst>
        <pc:graphicFrameChg chg="mod modGraphic">
          <ac:chgData name="L Parkes" userId="S::lauren.parkes_timbertreeacademy.org.uk#ext#@corngreavesprimary.org.uk::914dc557-5cec-4d69-b9a5-4696ace1577f" providerId="AD" clId="Web-{DDF5721A-D3AD-1B8B-6E4D-BEA542327CDF}" dt="2025-11-14T11:32:16.296" v="121"/>
          <ac:graphicFrameMkLst>
            <pc:docMk/>
            <pc:sldMk cId="906223885" sldId="271"/>
            <ac:graphicFrameMk id="8" creationId="{E88801DE-6D0F-0732-3A71-F8D1885B28DE}"/>
          </ac:graphicFrameMkLst>
        </pc:graphicFrameChg>
        <pc:picChg chg="add">
          <ac:chgData name="L Parkes" userId="S::lauren.parkes_timbertreeacademy.org.uk#ext#@corngreavesprimary.org.uk::914dc557-5cec-4d69-b9a5-4696ace1577f" providerId="AD" clId="Web-{DDF5721A-D3AD-1B8B-6E4D-BEA542327CDF}" dt="2025-11-14T11:27:35.644" v="25"/>
          <ac:picMkLst>
            <pc:docMk/>
            <pc:sldMk cId="906223885" sldId="271"/>
            <ac:picMk id="6" creationId="{ED3A5724-BD79-65C3-09BA-2CFBEE38CC38}"/>
          </ac:picMkLst>
        </pc:picChg>
      </pc:sldChg>
      <pc:sldChg chg="addSp modSp">
        <pc:chgData name="L Parkes" userId="S::lauren.parkes_timbertreeacademy.org.uk#ext#@corngreavesprimary.org.uk::914dc557-5cec-4d69-b9a5-4696ace1577f" providerId="AD" clId="Web-{DDF5721A-D3AD-1B8B-6E4D-BEA542327CDF}" dt="2025-11-14T11:32:24.984" v="126"/>
        <pc:sldMkLst>
          <pc:docMk/>
          <pc:sldMk cId="2434217550" sldId="272"/>
        </pc:sldMkLst>
        <pc:graphicFrameChg chg="mod modGraphic">
          <ac:chgData name="L Parkes" userId="S::lauren.parkes_timbertreeacademy.org.uk#ext#@corngreavesprimary.org.uk::914dc557-5cec-4d69-b9a5-4696ace1577f" providerId="AD" clId="Web-{DDF5721A-D3AD-1B8B-6E4D-BEA542327CDF}" dt="2025-11-14T11:32:24.984" v="126"/>
          <ac:graphicFrameMkLst>
            <pc:docMk/>
            <pc:sldMk cId="2434217550" sldId="272"/>
            <ac:graphicFrameMk id="8" creationId="{F9BDA54B-1255-3AF4-7EFD-629A52C79D35}"/>
          </ac:graphicFrameMkLst>
        </pc:graphicFrameChg>
        <pc:picChg chg="add">
          <ac:chgData name="L Parkes" userId="S::lauren.parkes_timbertreeacademy.org.uk#ext#@corngreavesprimary.org.uk::914dc557-5cec-4d69-b9a5-4696ace1577f" providerId="AD" clId="Web-{DDF5721A-D3AD-1B8B-6E4D-BEA542327CDF}" dt="2025-11-14T11:27:54.379" v="28"/>
          <ac:picMkLst>
            <pc:docMk/>
            <pc:sldMk cId="2434217550" sldId="272"/>
            <ac:picMk id="6" creationId="{4B7CF0B6-E41D-6CAE-76D7-56CAB863E84C}"/>
          </ac:picMkLst>
        </pc:picChg>
      </pc:sldChg>
      <pc:sldChg chg="addSp">
        <pc:chgData name="L Parkes" userId="S::lauren.parkes_timbertreeacademy.org.uk#ext#@corngreavesprimary.org.uk::914dc557-5cec-4d69-b9a5-4696ace1577f" providerId="AD" clId="Web-{DDF5721A-D3AD-1B8B-6E4D-BEA542327CDF}" dt="2025-11-14T11:27:58.302" v="29"/>
        <pc:sldMkLst>
          <pc:docMk/>
          <pc:sldMk cId="4171794844" sldId="273"/>
        </pc:sldMkLst>
        <pc:picChg chg="add">
          <ac:chgData name="L Parkes" userId="S::lauren.parkes_timbertreeacademy.org.uk#ext#@corngreavesprimary.org.uk::914dc557-5cec-4d69-b9a5-4696ace1577f" providerId="AD" clId="Web-{DDF5721A-D3AD-1B8B-6E4D-BEA542327CDF}" dt="2025-11-14T11:27:58.302" v="29"/>
          <ac:picMkLst>
            <pc:docMk/>
            <pc:sldMk cId="4171794844" sldId="273"/>
            <ac:picMk id="4" creationId="{DD142FB1-2C52-A98E-5328-3EEB9E90CD0A}"/>
          </ac:picMkLst>
        </pc:picChg>
      </pc:sldChg>
      <pc:sldChg chg="addSp modSp">
        <pc:chgData name="L Parkes" userId="S::lauren.parkes_timbertreeacademy.org.uk#ext#@corngreavesprimary.org.uk::914dc557-5cec-4d69-b9a5-4696ace1577f" providerId="AD" clId="Web-{DDF5721A-D3AD-1B8B-6E4D-BEA542327CDF}" dt="2025-11-14T11:32:31.171" v="130"/>
        <pc:sldMkLst>
          <pc:docMk/>
          <pc:sldMk cId="479214689" sldId="274"/>
        </pc:sldMkLst>
        <pc:graphicFrameChg chg="mod modGraphic">
          <ac:chgData name="L Parkes" userId="S::lauren.parkes_timbertreeacademy.org.uk#ext#@corngreavesprimary.org.uk::914dc557-5cec-4d69-b9a5-4696ace1577f" providerId="AD" clId="Web-{DDF5721A-D3AD-1B8B-6E4D-BEA542327CDF}" dt="2025-11-14T11:32:31.171" v="130"/>
          <ac:graphicFrameMkLst>
            <pc:docMk/>
            <pc:sldMk cId="479214689" sldId="274"/>
            <ac:graphicFrameMk id="8" creationId="{70748B50-41DE-430F-25CD-58B04DDC7F86}"/>
          </ac:graphicFrameMkLst>
        </pc:graphicFrameChg>
        <pc:picChg chg="add">
          <ac:chgData name="L Parkes" userId="S::lauren.parkes_timbertreeacademy.org.uk#ext#@corngreavesprimary.org.uk::914dc557-5cec-4d69-b9a5-4696ace1577f" providerId="AD" clId="Web-{DDF5721A-D3AD-1B8B-6E4D-BEA542327CDF}" dt="2025-11-14T11:28:01.708" v="30"/>
          <ac:picMkLst>
            <pc:docMk/>
            <pc:sldMk cId="479214689" sldId="274"/>
            <ac:picMk id="6" creationId="{B8E2FFBB-99EE-D615-8291-242DD094751F}"/>
          </ac:picMkLst>
        </pc:picChg>
      </pc:sldChg>
      <pc:sldChg chg="addSp">
        <pc:chgData name="L Parkes" userId="S::lauren.parkes_timbertreeacademy.org.uk#ext#@corngreavesprimary.org.uk::914dc557-5cec-4d69-b9a5-4696ace1577f" providerId="AD" clId="Web-{DDF5721A-D3AD-1B8B-6E4D-BEA542327CDF}" dt="2025-11-14T11:28:07.068" v="32"/>
        <pc:sldMkLst>
          <pc:docMk/>
          <pc:sldMk cId="386956100" sldId="275"/>
        </pc:sldMkLst>
        <pc:picChg chg="add">
          <ac:chgData name="L Parkes" userId="S::lauren.parkes_timbertreeacademy.org.uk#ext#@corngreavesprimary.org.uk::914dc557-5cec-4d69-b9a5-4696ace1577f" providerId="AD" clId="Web-{DDF5721A-D3AD-1B8B-6E4D-BEA542327CDF}" dt="2025-11-14T11:28:07.068" v="32"/>
          <ac:picMkLst>
            <pc:docMk/>
            <pc:sldMk cId="386956100" sldId="275"/>
            <ac:picMk id="4" creationId="{200ED69A-62AC-EBD0-4820-BBBD6911A77A}"/>
          </ac:picMkLst>
        </pc:picChg>
      </pc:sldChg>
      <pc:sldChg chg="addSp modSp">
        <pc:chgData name="L Parkes" userId="S::lauren.parkes_timbertreeacademy.org.uk#ext#@corngreavesprimary.org.uk::914dc557-5cec-4d69-b9a5-4696ace1577f" providerId="AD" clId="Web-{DDF5721A-D3AD-1B8B-6E4D-BEA542327CDF}" dt="2025-11-14T11:32:36.406" v="134"/>
        <pc:sldMkLst>
          <pc:docMk/>
          <pc:sldMk cId="335821873" sldId="276"/>
        </pc:sldMkLst>
        <pc:graphicFrameChg chg="mod modGraphic">
          <ac:chgData name="L Parkes" userId="S::lauren.parkes_timbertreeacademy.org.uk#ext#@corngreavesprimary.org.uk::914dc557-5cec-4d69-b9a5-4696ace1577f" providerId="AD" clId="Web-{DDF5721A-D3AD-1B8B-6E4D-BEA542327CDF}" dt="2025-11-14T11:32:36.406" v="134"/>
          <ac:graphicFrameMkLst>
            <pc:docMk/>
            <pc:sldMk cId="335821873" sldId="276"/>
            <ac:graphicFrameMk id="8" creationId="{F9B117EB-2FA8-4CC1-B254-1D16A1472A8D}"/>
          </ac:graphicFrameMkLst>
        </pc:graphicFrameChg>
        <pc:picChg chg="add">
          <ac:chgData name="L Parkes" userId="S::lauren.parkes_timbertreeacademy.org.uk#ext#@corngreavesprimary.org.uk::914dc557-5cec-4d69-b9a5-4696ace1577f" providerId="AD" clId="Web-{DDF5721A-D3AD-1B8B-6E4D-BEA542327CDF}" dt="2025-11-14T11:28:04.317" v="31"/>
          <ac:picMkLst>
            <pc:docMk/>
            <pc:sldMk cId="335821873" sldId="276"/>
            <ac:picMk id="6" creationId="{3A281E1C-4A9D-B0B6-029E-98F378EE4260}"/>
          </ac:picMkLst>
        </pc:picChg>
      </pc:sldChg>
      <pc:sldChg chg="addSp modSp">
        <pc:chgData name="L Parkes" userId="S::lauren.parkes_timbertreeacademy.org.uk#ext#@corngreavesprimary.org.uk::914dc557-5cec-4d69-b9a5-4696ace1577f" providerId="AD" clId="Web-{DDF5721A-D3AD-1B8B-6E4D-BEA542327CDF}" dt="2025-11-14T11:32:41.797" v="136"/>
        <pc:sldMkLst>
          <pc:docMk/>
          <pc:sldMk cId="806366380" sldId="277"/>
        </pc:sldMkLst>
        <pc:graphicFrameChg chg="mod modGraphic">
          <ac:chgData name="L Parkes" userId="S::lauren.parkes_timbertreeacademy.org.uk#ext#@corngreavesprimary.org.uk::914dc557-5cec-4d69-b9a5-4696ace1577f" providerId="AD" clId="Web-{DDF5721A-D3AD-1B8B-6E4D-BEA542327CDF}" dt="2025-11-14T11:32:41.797" v="136"/>
          <ac:graphicFrameMkLst>
            <pc:docMk/>
            <pc:sldMk cId="806366380" sldId="277"/>
            <ac:graphicFrameMk id="8" creationId="{CD8E86BF-C5B8-37FD-19B2-F981471AE2E3}"/>
          </ac:graphicFrameMkLst>
        </pc:graphicFrameChg>
        <pc:picChg chg="add">
          <ac:chgData name="L Parkes" userId="S::lauren.parkes_timbertreeacademy.org.uk#ext#@corngreavesprimary.org.uk::914dc557-5cec-4d69-b9a5-4696ace1577f" providerId="AD" clId="Web-{DDF5721A-D3AD-1B8B-6E4D-BEA542327CDF}" dt="2025-11-14T11:28:09.677" v="33"/>
          <ac:picMkLst>
            <pc:docMk/>
            <pc:sldMk cId="806366380" sldId="277"/>
            <ac:picMk id="4" creationId="{45E37DEC-D14B-4FC2-5B0A-1C7BEA10B165}"/>
          </ac:picMkLst>
        </pc:picChg>
      </pc:sldChg>
      <pc:sldChg chg="addSp modSp">
        <pc:chgData name="L Parkes" userId="S::lauren.parkes_timbertreeacademy.org.uk#ext#@corngreavesprimary.org.uk::914dc557-5cec-4d69-b9a5-4696ace1577f" providerId="AD" clId="Web-{DDF5721A-D3AD-1B8B-6E4D-BEA542327CDF}" dt="2025-11-14T11:32:51.406" v="145"/>
        <pc:sldMkLst>
          <pc:docMk/>
          <pc:sldMk cId="2963451737" sldId="278"/>
        </pc:sldMkLst>
        <pc:graphicFrameChg chg="mod modGraphic">
          <ac:chgData name="L Parkes" userId="S::lauren.parkes_timbertreeacademy.org.uk#ext#@corngreavesprimary.org.uk::914dc557-5cec-4d69-b9a5-4696ace1577f" providerId="AD" clId="Web-{DDF5721A-D3AD-1B8B-6E4D-BEA542327CDF}" dt="2025-11-14T11:32:51.406" v="145"/>
          <ac:graphicFrameMkLst>
            <pc:docMk/>
            <pc:sldMk cId="2963451737" sldId="278"/>
            <ac:graphicFrameMk id="8" creationId="{F9A1D820-0F76-339A-7889-8DD18C1D5082}"/>
          </ac:graphicFrameMkLst>
        </pc:graphicFrameChg>
        <pc:picChg chg="add">
          <ac:chgData name="L Parkes" userId="S::lauren.parkes_timbertreeacademy.org.uk#ext#@corngreavesprimary.org.uk::914dc557-5cec-4d69-b9a5-4696ace1577f" providerId="AD" clId="Web-{DDF5721A-D3AD-1B8B-6E4D-BEA542327CDF}" dt="2025-11-14T11:28:12.162" v="34"/>
          <ac:picMkLst>
            <pc:docMk/>
            <pc:sldMk cId="2963451737" sldId="278"/>
            <ac:picMk id="6" creationId="{E056C7FE-D67F-8126-1E6E-6312A867568A}"/>
          </ac:picMkLst>
        </pc:picChg>
      </pc:sldChg>
      <pc:sldChg chg="addSp">
        <pc:chgData name="L Parkes" userId="S::lauren.parkes_timbertreeacademy.org.uk#ext#@corngreavesprimary.org.uk::914dc557-5cec-4d69-b9a5-4696ace1577f" providerId="AD" clId="Web-{DDF5721A-D3AD-1B8B-6E4D-BEA542327CDF}" dt="2025-11-14T11:28:14.334" v="35"/>
        <pc:sldMkLst>
          <pc:docMk/>
          <pc:sldMk cId="3609983995" sldId="279"/>
        </pc:sldMkLst>
        <pc:picChg chg="add">
          <ac:chgData name="L Parkes" userId="S::lauren.parkes_timbertreeacademy.org.uk#ext#@corngreavesprimary.org.uk::914dc557-5cec-4d69-b9a5-4696ace1577f" providerId="AD" clId="Web-{DDF5721A-D3AD-1B8B-6E4D-BEA542327CDF}" dt="2025-11-14T11:28:14.334" v="35"/>
          <ac:picMkLst>
            <pc:docMk/>
            <pc:sldMk cId="3609983995" sldId="279"/>
            <ac:picMk id="6" creationId="{B2576BF4-B2BB-75B4-E33C-BC8EB7F8AF58}"/>
          </ac:picMkLst>
        </pc:picChg>
      </pc:sldChg>
      <pc:sldChg chg="addSp modSp">
        <pc:chgData name="L Parkes" userId="S::lauren.parkes_timbertreeacademy.org.uk#ext#@corngreavesprimary.org.uk::914dc557-5cec-4d69-b9a5-4696ace1577f" providerId="AD" clId="Web-{DDF5721A-D3AD-1B8B-6E4D-BEA542327CDF}" dt="2025-11-14T11:33:08.422" v="148"/>
        <pc:sldMkLst>
          <pc:docMk/>
          <pc:sldMk cId="1380620965" sldId="280"/>
        </pc:sldMkLst>
        <pc:graphicFrameChg chg="modGraphic">
          <ac:chgData name="L Parkes" userId="S::lauren.parkes_timbertreeacademy.org.uk#ext#@corngreavesprimary.org.uk::914dc557-5cec-4d69-b9a5-4696ace1577f" providerId="AD" clId="Web-{DDF5721A-D3AD-1B8B-6E4D-BEA542327CDF}" dt="2025-11-14T11:33:08.422" v="148"/>
          <ac:graphicFrameMkLst>
            <pc:docMk/>
            <pc:sldMk cId="1380620965" sldId="280"/>
            <ac:graphicFrameMk id="8" creationId="{CA73EA96-D973-5245-9542-619B895D2E3A}"/>
          </ac:graphicFrameMkLst>
        </pc:graphicFrameChg>
        <pc:picChg chg="add">
          <ac:chgData name="L Parkes" userId="S::lauren.parkes_timbertreeacademy.org.uk#ext#@corngreavesprimary.org.uk::914dc557-5cec-4d69-b9a5-4696ace1577f" providerId="AD" clId="Web-{DDF5721A-D3AD-1B8B-6E4D-BEA542327CDF}" dt="2025-11-14T11:28:16.849" v="36"/>
          <ac:picMkLst>
            <pc:docMk/>
            <pc:sldMk cId="1380620965" sldId="280"/>
            <ac:picMk id="4" creationId="{E45CBFDD-F31D-8552-BA58-114C0756E858}"/>
          </ac:picMkLst>
        </pc:picChg>
      </pc:sldChg>
      <pc:sldChg chg="addSp modSp">
        <pc:chgData name="L Parkes" userId="S::lauren.parkes_timbertreeacademy.org.uk#ext#@corngreavesprimary.org.uk::914dc557-5cec-4d69-b9a5-4696ace1577f" providerId="AD" clId="Web-{DDF5721A-D3AD-1B8B-6E4D-BEA542327CDF}" dt="2025-11-14T11:28:24.287" v="38"/>
        <pc:sldMkLst>
          <pc:docMk/>
          <pc:sldMk cId="1176502695" sldId="281"/>
        </pc:sldMkLst>
        <pc:graphicFrameChg chg="modGraphic">
          <ac:chgData name="L Parkes" userId="S::lauren.parkes_timbertreeacademy.org.uk#ext#@corngreavesprimary.org.uk::914dc557-5cec-4d69-b9a5-4696ace1577f" providerId="AD" clId="Web-{DDF5721A-D3AD-1B8B-6E4D-BEA542327CDF}" dt="2025-11-14T11:28:24.287" v="38"/>
          <ac:graphicFrameMkLst>
            <pc:docMk/>
            <pc:sldMk cId="1176502695" sldId="281"/>
            <ac:graphicFrameMk id="8" creationId="{718D43AE-CA23-FB7B-897A-208AFAD6B5FF}"/>
          </ac:graphicFrameMkLst>
        </pc:graphicFrameChg>
        <pc:picChg chg="add">
          <ac:chgData name="L Parkes" userId="S::lauren.parkes_timbertreeacademy.org.uk#ext#@corngreavesprimary.org.uk::914dc557-5cec-4d69-b9a5-4696ace1577f" providerId="AD" clId="Web-{DDF5721A-D3AD-1B8B-6E4D-BEA542327CDF}" dt="2025-11-14T11:28:19.178" v="37"/>
          <ac:picMkLst>
            <pc:docMk/>
            <pc:sldMk cId="1176502695" sldId="281"/>
            <ac:picMk id="6" creationId="{F5C4A1DB-5B2C-1F68-7A54-4982B211B25A}"/>
          </ac:picMkLst>
        </pc:picChg>
      </pc:sldChg>
      <pc:sldChg chg="addSp modSp">
        <pc:chgData name="L Parkes" userId="S::lauren.parkes_timbertreeacademy.org.uk#ext#@corngreavesprimary.org.uk::914dc557-5cec-4d69-b9a5-4696ace1577f" providerId="AD" clId="Web-{DDF5721A-D3AD-1B8B-6E4D-BEA542327CDF}" dt="2025-11-14T11:33:18.376" v="150"/>
        <pc:sldMkLst>
          <pc:docMk/>
          <pc:sldMk cId="3820793233" sldId="282"/>
        </pc:sldMkLst>
        <pc:graphicFrameChg chg="modGraphic">
          <ac:chgData name="L Parkes" userId="S::lauren.parkes_timbertreeacademy.org.uk#ext#@corngreavesprimary.org.uk::914dc557-5cec-4d69-b9a5-4696ace1577f" providerId="AD" clId="Web-{DDF5721A-D3AD-1B8B-6E4D-BEA542327CDF}" dt="2025-11-14T11:33:18.376" v="150"/>
          <ac:graphicFrameMkLst>
            <pc:docMk/>
            <pc:sldMk cId="3820793233" sldId="282"/>
            <ac:graphicFrameMk id="8" creationId="{4FFB75E3-58C9-2E38-3315-706B5F239498}"/>
          </ac:graphicFrameMkLst>
        </pc:graphicFrameChg>
        <pc:picChg chg="add">
          <ac:chgData name="L Parkes" userId="S::lauren.parkes_timbertreeacademy.org.uk#ext#@corngreavesprimary.org.uk::914dc557-5cec-4d69-b9a5-4696ace1577f" providerId="AD" clId="Web-{DDF5721A-D3AD-1B8B-6E4D-BEA542327CDF}" dt="2025-11-14T11:28:28.334" v="39"/>
          <ac:picMkLst>
            <pc:docMk/>
            <pc:sldMk cId="3820793233" sldId="282"/>
            <ac:picMk id="4" creationId="{3AD6924F-8F92-6BC1-2831-8AF94D456725}"/>
          </ac:picMkLst>
        </pc:picChg>
      </pc:sldChg>
      <pc:sldChg chg="addSp">
        <pc:chgData name="L Parkes" userId="S::lauren.parkes_timbertreeacademy.org.uk#ext#@corngreavesprimary.org.uk::914dc557-5cec-4d69-b9a5-4696ace1577f" providerId="AD" clId="Web-{DDF5721A-D3AD-1B8B-6E4D-BEA542327CDF}" dt="2025-11-14T11:28:35.788" v="42"/>
        <pc:sldMkLst>
          <pc:docMk/>
          <pc:sldMk cId="746471166" sldId="283"/>
        </pc:sldMkLst>
        <pc:picChg chg="add">
          <ac:chgData name="L Parkes" userId="S::lauren.parkes_timbertreeacademy.org.uk#ext#@corngreavesprimary.org.uk::914dc557-5cec-4d69-b9a5-4696ace1577f" providerId="AD" clId="Web-{DDF5721A-D3AD-1B8B-6E4D-BEA542327CDF}" dt="2025-11-14T11:28:35.788" v="42"/>
          <ac:picMkLst>
            <pc:docMk/>
            <pc:sldMk cId="746471166" sldId="283"/>
            <ac:picMk id="6" creationId="{DDD60272-2777-6BA3-064E-323570110BC3}"/>
          </ac:picMkLst>
        </pc:picChg>
      </pc:sldChg>
      <pc:sldChg chg="addSp">
        <pc:chgData name="L Parkes" userId="S::lauren.parkes_timbertreeacademy.org.uk#ext#@corngreavesprimary.org.uk::914dc557-5cec-4d69-b9a5-4696ace1577f" providerId="AD" clId="Web-{DDF5721A-D3AD-1B8B-6E4D-BEA542327CDF}" dt="2025-11-14T11:28:38.741" v="43"/>
        <pc:sldMkLst>
          <pc:docMk/>
          <pc:sldMk cId="250257293" sldId="284"/>
        </pc:sldMkLst>
        <pc:picChg chg="add">
          <ac:chgData name="L Parkes" userId="S::lauren.parkes_timbertreeacademy.org.uk#ext#@corngreavesprimary.org.uk::914dc557-5cec-4d69-b9a5-4696ace1577f" providerId="AD" clId="Web-{DDF5721A-D3AD-1B8B-6E4D-BEA542327CDF}" dt="2025-11-14T11:28:38.741" v="43"/>
          <ac:picMkLst>
            <pc:docMk/>
            <pc:sldMk cId="250257293" sldId="284"/>
            <ac:picMk id="6" creationId="{56092D7D-EBDA-8D9D-4BE4-DA78F9B35A6C}"/>
          </ac:picMkLst>
        </pc:picChg>
      </pc:sldChg>
      <pc:sldChg chg="addSp">
        <pc:chgData name="L Parkes" userId="S::lauren.parkes_timbertreeacademy.org.uk#ext#@corngreavesprimary.org.uk::914dc557-5cec-4d69-b9a5-4696ace1577f" providerId="AD" clId="Web-{DDF5721A-D3AD-1B8B-6E4D-BEA542327CDF}" dt="2025-11-14T11:28:41.851" v="44"/>
        <pc:sldMkLst>
          <pc:docMk/>
          <pc:sldMk cId="82145257" sldId="285"/>
        </pc:sldMkLst>
        <pc:picChg chg="add">
          <ac:chgData name="L Parkes" userId="S::lauren.parkes_timbertreeacademy.org.uk#ext#@corngreavesprimary.org.uk::914dc557-5cec-4d69-b9a5-4696ace1577f" providerId="AD" clId="Web-{DDF5721A-D3AD-1B8B-6E4D-BEA542327CDF}" dt="2025-11-14T11:28:41.851" v="44"/>
          <ac:picMkLst>
            <pc:docMk/>
            <pc:sldMk cId="82145257" sldId="285"/>
            <ac:picMk id="6" creationId="{F28A27BF-D88D-3CB5-749C-3FCA54207977}"/>
          </ac:picMkLst>
        </pc:picChg>
      </pc:sldChg>
      <pc:sldChg chg="addSp">
        <pc:chgData name="L Parkes" userId="S::lauren.parkes_timbertreeacademy.org.uk#ext#@corngreavesprimary.org.uk::914dc557-5cec-4d69-b9a5-4696ace1577f" providerId="AD" clId="Web-{DDF5721A-D3AD-1B8B-6E4D-BEA542327CDF}" dt="2025-11-14T11:28:45.460" v="45"/>
        <pc:sldMkLst>
          <pc:docMk/>
          <pc:sldMk cId="665988278" sldId="286"/>
        </pc:sldMkLst>
        <pc:picChg chg="add">
          <ac:chgData name="L Parkes" userId="S::lauren.parkes_timbertreeacademy.org.uk#ext#@corngreavesprimary.org.uk::914dc557-5cec-4d69-b9a5-4696ace1577f" providerId="AD" clId="Web-{DDF5721A-D3AD-1B8B-6E4D-BEA542327CDF}" dt="2025-11-14T11:28:45.460" v="45"/>
          <ac:picMkLst>
            <pc:docMk/>
            <pc:sldMk cId="665988278" sldId="286"/>
            <ac:picMk id="6" creationId="{33DAA188-A4B7-4DF6-4FC5-C96619F2B88D}"/>
          </ac:picMkLst>
        </pc:picChg>
      </pc:sldChg>
      <pc:sldChg chg="addSp modSp">
        <pc:chgData name="L Parkes" userId="S::lauren.parkes_timbertreeacademy.org.uk#ext#@corngreavesprimary.org.uk::914dc557-5cec-4d69-b9a5-4696ace1577f" providerId="AD" clId="Web-{DDF5721A-D3AD-1B8B-6E4D-BEA542327CDF}" dt="2025-11-14T11:28:55.773" v="48"/>
        <pc:sldMkLst>
          <pc:docMk/>
          <pc:sldMk cId="168068469" sldId="287"/>
        </pc:sldMkLst>
        <pc:graphicFrameChg chg="modGraphic">
          <ac:chgData name="L Parkes" userId="S::lauren.parkes_timbertreeacademy.org.uk#ext#@corngreavesprimary.org.uk::914dc557-5cec-4d69-b9a5-4696ace1577f" providerId="AD" clId="Web-{DDF5721A-D3AD-1B8B-6E4D-BEA542327CDF}" dt="2025-11-14T11:28:53.273" v="47"/>
          <ac:graphicFrameMkLst>
            <pc:docMk/>
            <pc:sldMk cId="168068469" sldId="287"/>
            <ac:graphicFrameMk id="8" creationId="{5F40F60D-60B9-217C-786D-5345353B8707}"/>
          </ac:graphicFrameMkLst>
        </pc:graphicFrameChg>
        <pc:picChg chg="add">
          <ac:chgData name="L Parkes" userId="S::lauren.parkes_timbertreeacademy.org.uk#ext#@corngreavesprimary.org.uk::914dc557-5cec-4d69-b9a5-4696ace1577f" providerId="AD" clId="Web-{DDF5721A-D3AD-1B8B-6E4D-BEA542327CDF}" dt="2025-11-14T11:28:55.773" v="48"/>
          <ac:picMkLst>
            <pc:docMk/>
            <pc:sldMk cId="168068469" sldId="287"/>
            <ac:picMk id="4" creationId="{93582205-EAEF-F060-7F0B-87BF8C13C522}"/>
          </ac:picMkLst>
        </pc:picChg>
      </pc:sldChg>
      <pc:sldChg chg="addSp modSp">
        <pc:chgData name="L Parkes" userId="S::lauren.parkes_timbertreeacademy.org.uk#ext#@corngreavesprimary.org.uk::914dc557-5cec-4d69-b9a5-4696ace1577f" providerId="AD" clId="Web-{DDF5721A-D3AD-1B8B-6E4D-BEA542327CDF}" dt="2025-11-14T11:29:02.336" v="51"/>
        <pc:sldMkLst>
          <pc:docMk/>
          <pc:sldMk cId="2488131630" sldId="288"/>
        </pc:sldMkLst>
        <pc:graphicFrameChg chg="mod modGraphic">
          <ac:chgData name="L Parkes" userId="S::lauren.parkes_timbertreeacademy.org.uk#ext#@corngreavesprimary.org.uk::914dc557-5cec-4d69-b9a5-4696ace1577f" providerId="AD" clId="Web-{DDF5721A-D3AD-1B8B-6E4D-BEA542327CDF}" dt="2025-11-14T11:29:00.195" v="50"/>
          <ac:graphicFrameMkLst>
            <pc:docMk/>
            <pc:sldMk cId="2488131630" sldId="288"/>
            <ac:graphicFrameMk id="8" creationId="{DB18FD79-568A-F2B9-D776-38EAFDF6B48C}"/>
          </ac:graphicFrameMkLst>
        </pc:graphicFrameChg>
        <pc:picChg chg="add">
          <ac:chgData name="L Parkes" userId="S::lauren.parkes_timbertreeacademy.org.uk#ext#@corngreavesprimary.org.uk::914dc557-5cec-4d69-b9a5-4696ace1577f" providerId="AD" clId="Web-{DDF5721A-D3AD-1B8B-6E4D-BEA542327CDF}" dt="2025-11-14T11:29:02.336" v="51"/>
          <ac:picMkLst>
            <pc:docMk/>
            <pc:sldMk cId="2488131630" sldId="288"/>
            <ac:picMk id="4" creationId="{4A605B94-1997-2818-741E-C4E84766F0DE}"/>
          </ac:picMkLst>
        </pc:picChg>
      </pc:sldChg>
      <pc:sldChg chg="addSp">
        <pc:chgData name="L Parkes" userId="S::lauren.parkes_timbertreeacademy.org.uk#ext#@corngreavesprimary.org.uk::914dc557-5cec-4d69-b9a5-4696ace1577f" providerId="AD" clId="Web-{DDF5721A-D3AD-1B8B-6E4D-BEA542327CDF}" dt="2025-11-14T11:29:06.289" v="52"/>
        <pc:sldMkLst>
          <pc:docMk/>
          <pc:sldMk cId="1358081742" sldId="289"/>
        </pc:sldMkLst>
        <pc:picChg chg="add">
          <ac:chgData name="L Parkes" userId="S::lauren.parkes_timbertreeacademy.org.uk#ext#@corngreavesprimary.org.uk::914dc557-5cec-4d69-b9a5-4696ace1577f" providerId="AD" clId="Web-{DDF5721A-D3AD-1B8B-6E4D-BEA542327CDF}" dt="2025-11-14T11:29:06.289" v="52"/>
          <ac:picMkLst>
            <pc:docMk/>
            <pc:sldMk cId="1358081742" sldId="289"/>
            <ac:picMk id="6" creationId="{FD3B1FE1-D53E-7856-8317-1DA581BA3BD9}"/>
          </ac:picMkLst>
        </pc:picChg>
      </pc:sldChg>
      <pc:sldChg chg="addSp">
        <pc:chgData name="L Parkes" userId="S::lauren.parkes_timbertreeacademy.org.uk#ext#@corngreavesprimary.org.uk::914dc557-5cec-4d69-b9a5-4696ace1577f" providerId="AD" clId="Web-{DDF5721A-D3AD-1B8B-6E4D-BEA542327CDF}" dt="2025-11-14T11:29:09.258" v="53"/>
        <pc:sldMkLst>
          <pc:docMk/>
          <pc:sldMk cId="3189563639" sldId="290"/>
        </pc:sldMkLst>
        <pc:picChg chg="add">
          <ac:chgData name="L Parkes" userId="S::lauren.parkes_timbertreeacademy.org.uk#ext#@corngreavesprimary.org.uk::914dc557-5cec-4d69-b9a5-4696ace1577f" providerId="AD" clId="Web-{DDF5721A-D3AD-1B8B-6E4D-BEA542327CDF}" dt="2025-11-14T11:29:09.258" v="53"/>
          <ac:picMkLst>
            <pc:docMk/>
            <pc:sldMk cId="3189563639" sldId="290"/>
            <ac:picMk id="6" creationId="{EA40917A-BACB-1FAC-FB2B-2F1AF874389E}"/>
          </ac:picMkLst>
        </pc:picChg>
      </pc:sldChg>
      <pc:sldChg chg="addSp">
        <pc:chgData name="L Parkes" userId="S::lauren.parkes_timbertreeacademy.org.uk#ext#@corngreavesprimary.org.uk::914dc557-5cec-4d69-b9a5-4696ace1577f" providerId="AD" clId="Web-{DDF5721A-D3AD-1B8B-6E4D-BEA542327CDF}" dt="2025-11-14T11:29:12.664" v="54"/>
        <pc:sldMkLst>
          <pc:docMk/>
          <pc:sldMk cId="313285988" sldId="291"/>
        </pc:sldMkLst>
        <pc:picChg chg="add">
          <ac:chgData name="L Parkes" userId="S::lauren.parkes_timbertreeacademy.org.uk#ext#@corngreavesprimary.org.uk::914dc557-5cec-4d69-b9a5-4696ace1577f" providerId="AD" clId="Web-{DDF5721A-D3AD-1B8B-6E4D-BEA542327CDF}" dt="2025-11-14T11:29:12.664" v="54"/>
          <ac:picMkLst>
            <pc:docMk/>
            <pc:sldMk cId="313285988" sldId="291"/>
            <ac:picMk id="6" creationId="{A8EB5B8E-CDAA-4964-E1BA-52CCCE91D717}"/>
          </ac:picMkLst>
        </pc:picChg>
      </pc:sldChg>
      <pc:sldChg chg="addSp">
        <pc:chgData name="L Parkes" userId="S::lauren.parkes_timbertreeacademy.org.uk#ext#@corngreavesprimary.org.uk::914dc557-5cec-4d69-b9a5-4696ace1577f" providerId="AD" clId="Web-{DDF5721A-D3AD-1B8B-6E4D-BEA542327CDF}" dt="2025-11-14T11:29:17.212" v="55"/>
        <pc:sldMkLst>
          <pc:docMk/>
          <pc:sldMk cId="2468162516" sldId="292"/>
        </pc:sldMkLst>
        <pc:picChg chg="add">
          <ac:chgData name="L Parkes" userId="S::lauren.parkes_timbertreeacademy.org.uk#ext#@corngreavesprimary.org.uk::914dc557-5cec-4d69-b9a5-4696ace1577f" providerId="AD" clId="Web-{DDF5721A-D3AD-1B8B-6E4D-BEA542327CDF}" dt="2025-11-14T11:29:17.212" v="55"/>
          <ac:picMkLst>
            <pc:docMk/>
            <pc:sldMk cId="2468162516" sldId="292"/>
            <ac:picMk id="6" creationId="{8D32B5FF-8BC1-4428-A9B8-6F4886A216F6}"/>
          </ac:picMkLst>
        </pc:picChg>
      </pc:sldChg>
      <pc:sldChg chg="addSp modSp">
        <pc:chgData name="L Parkes" userId="S::lauren.parkes_timbertreeacademy.org.uk#ext#@corngreavesprimary.org.uk::914dc557-5cec-4d69-b9a5-4696ace1577f" providerId="AD" clId="Web-{DDF5721A-D3AD-1B8B-6E4D-BEA542327CDF}" dt="2025-11-14T11:29:28.274" v="59"/>
        <pc:sldMkLst>
          <pc:docMk/>
          <pc:sldMk cId="3571036425" sldId="293"/>
        </pc:sldMkLst>
        <pc:graphicFrameChg chg="modGraphic">
          <ac:chgData name="L Parkes" userId="S::lauren.parkes_timbertreeacademy.org.uk#ext#@corngreavesprimary.org.uk::914dc557-5cec-4d69-b9a5-4696ace1577f" providerId="AD" clId="Web-{DDF5721A-D3AD-1B8B-6E4D-BEA542327CDF}" dt="2025-11-14T11:29:28.274" v="59"/>
          <ac:graphicFrameMkLst>
            <pc:docMk/>
            <pc:sldMk cId="3571036425" sldId="293"/>
            <ac:graphicFrameMk id="8" creationId="{25BB55E2-5F1B-2DEB-CCE5-D882AC20608B}"/>
          </ac:graphicFrameMkLst>
        </pc:graphicFrameChg>
        <pc:picChg chg="add">
          <ac:chgData name="L Parkes" userId="S::lauren.parkes_timbertreeacademy.org.uk#ext#@corngreavesprimary.org.uk::914dc557-5cec-4d69-b9a5-4696ace1577f" providerId="AD" clId="Web-{DDF5721A-D3AD-1B8B-6E4D-BEA542327CDF}" dt="2025-11-14T11:29:22.009" v="56"/>
          <ac:picMkLst>
            <pc:docMk/>
            <pc:sldMk cId="3571036425" sldId="293"/>
            <ac:picMk id="4" creationId="{9C2E1920-8C46-FCED-E3D3-C92A015EB87D}"/>
          </ac:picMkLst>
        </pc:picChg>
      </pc:sldChg>
      <pc:sldChg chg="addSp">
        <pc:chgData name="L Parkes" userId="S::lauren.parkes_timbertreeacademy.org.uk#ext#@corngreavesprimary.org.uk::914dc557-5cec-4d69-b9a5-4696ace1577f" providerId="AD" clId="Web-{DDF5721A-D3AD-1B8B-6E4D-BEA542327CDF}" dt="2025-11-14T11:29:32.259" v="60"/>
        <pc:sldMkLst>
          <pc:docMk/>
          <pc:sldMk cId="1590677312" sldId="294"/>
        </pc:sldMkLst>
        <pc:picChg chg="add">
          <ac:chgData name="L Parkes" userId="S::lauren.parkes_timbertreeacademy.org.uk#ext#@corngreavesprimary.org.uk::914dc557-5cec-4d69-b9a5-4696ace1577f" providerId="AD" clId="Web-{DDF5721A-D3AD-1B8B-6E4D-BEA542327CDF}" dt="2025-11-14T11:29:32.259" v="60"/>
          <ac:picMkLst>
            <pc:docMk/>
            <pc:sldMk cId="1590677312" sldId="294"/>
            <ac:picMk id="4" creationId="{ABD1906A-790B-22B8-B7DD-A0C8DF6DC482}"/>
          </ac:picMkLst>
        </pc:picChg>
      </pc:sldChg>
      <pc:sldChg chg="addSp">
        <pc:chgData name="L Parkes" userId="S::lauren.parkes_timbertreeacademy.org.uk#ext#@corngreavesprimary.org.uk::914dc557-5cec-4d69-b9a5-4696ace1577f" providerId="AD" clId="Web-{DDF5721A-D3AD-1B8B-6E4D-BEA542327CDF}" dt="2025-11-14T11:29:35.040" v="61"/>
        <pc:sldMkLst>
          <pc:docMk/>
          <pc:sldMk cId="2648562928" sldId="295"/>
        </pc:sldMkLst>
        <pc:picChg chg="add">
          <ac:chgData name="L Parkes" userId="S::lauren.parkes_timbertreeacademy.org.uk#ext#@corngreavesprimary.org.uk::914dc557-5cec-4d69-b9a5-4696ace1577f" providerId="AD" clId="Web-{DDF5721A-D3AD-1B8B-6E4D-BEA542327CDF}" dt="2025-11-14T11:29:35.040" v="61"/>
          <ac:picMkLst>
            <pc:docMk/>
            <pc:sldMk cId="2648562928" sldId="295"/>
            <ac:picMk id="6" creationId="{8CE0B193-BFF9-2140-B62E-202C059BCF88}"/>
          </ac:picMkLst>
        </pc:picChg>
      </pc:sldChg>
      <pc:sldChg chg="addSp modSp">
        <pc:chgData name="L Parkes" userId="S::lauren.parkes_timbertreeacademy.org.uk#ext#@corngreavesprimary.org.uk::914dc557-5cec-4d69-b9a5-4696ace1577f" providerId="AD" clId="Web-{DDF5721A-D3AD-1B8B-6E4D-BEA542327CDF}" dt="2025-11-14T11:29:43.416" v="65"/>
        <pc:sldMkLst>
          <pc:docMk/>
          <pc:sldMk cId="2998376694" sldId="296"/>
        </pc:sldMkLst>
        <pc:graphicFrameChg chg="modGraphic">
          <ac:chgData name="L Parkes" userId="S::lauren.parkes_timbertreeacademy.org.uk#ext#@corngreavesprimary.org.uk::914dc557-5cec-4d69-b9a5-4696ace1577f" providerId="AD" clId="Web-{DDF5721A-D3AD-1B8B-6E4D-BEA542327CDF}" dt="2025-11-14T11:29:41.369" v="64"/>
          <ac:graphicFrameMkLst>
            <pc:docMk/>
            <pc:sldMk cId="2998376694" sldId="296"/>
            <ac:graphicFrameMk id="8" creationId="{2CC8DA40-5F1F-75D4-71EF-766A88C69C81}"/>
          </ac:graphicFrameMkLst>
        </pc:graphicFrameChg>
        <pc:picChg chg="add">
          <ac:chgData name="L Parkes" userId="S::lauren.parkes_timbertreeacademy.org.uk#ext#@corngreavesprimary.org.uk::914dc557-5cec-4d69-b9a5-4696ace1577f" providerId="AD" clId="Web-{DDF5721A-D3AD-1B8B-6E4D-BEA542327CDF}" dt="2025-11-14T11:29:37.447" v="62"/>
          <ac:picMkLst>
            <pc:docMk/>
            <pc:sldMk cId="2998376694" sldId="296"/>
            <ac:picMk id="4" creationId="{141A8157-FB64-D10B-B303-09D2FB6A95F4}"/>
          </ac:picMkLst>
        </pc:picChg>
        <pc:picChg chg="add">
          <ac:chgData name="L Parkes" userId="S::lauren.parkes_timbertreeacademy.org.uk#ext#@corngreavesprimary.org.uk::914dc557-5cec-4d69-b9a5-4696ace1577f" providerId="AD" clId="Web-{DDF5721A-D3AD-1B8B-6E4D-BEA542327CDF}" dt="2025-11-14T11:29:43.416" v="65"/>
          <ac:picMkLst>
            <pc:docMk/>
            <pc:sldMk cId="2998376694" sldId="296"/>
            <ac:picMk id="7" creationId="{FC8E4458-D6E3-ADDA-0427-789877B047FF}"/>
          </ac:picMkLst>
        </pc:picChg>
      </pc:sldChg>
      <pc:sldChg chg="addSp">
        <pc:chgData name="L Parkes" userId="S::lauren.parkes_timbertreeacademy.org.uk#ext#@corngreavesprimary.org.uk::914dc557-5cec-4d69-b9a5-4696ace1577f" providerId="AD" clId="Web-{DDF5721A-D3AD-1B8B-6E4D-BEA542327CDF}" dt="2025-11-14T11:29:45.385" v="66"/>
        <pc:sldMkLst>
          <pc:docMk/>
          <pc:sldMk cId="1911106328" sldId="297"/>
        </pc:sldMkLst>
        <pc:picChg chg="add">
          <ac:chgData name="L Parkes" userId="S::lauren.parkes_timbertreeacademy.org.uk#ext#@corngreavesprimary.org.uk::914dc557-5cec-4d69-b9a5-4696ace1577f" providerId="AD" clId="Web-{DDF5721A-D3AD-1B8B-6E4D-BEA542327CDF}" dt="2025-11-14T11:29:45.385" v="66"/>
          <ac:picMkLst>
            <pc:docMk/>
            <pc:sldMk cId="1911106328" sldId="297"/>
            <ac:picMk id="6" creationId="{8D8E9DE0-6235-77C2-6845-79D9F80F1F67}"/>
          </ac:picMkLst>
        </pc:picChg>
      </pc:sldChg>
      <pc:sldChg chg="addSp modSp">
        <pc:chgData name="L Parkes" userId="S::lauren.parkes_timbertreeacademy.org.uk#ext#@corngreavesprimary.org.uk::914dc557-5cec-4d69-b9a5-4696ace1577f" providerId="AD" clId="Web-{DDF5721A-D3AD-1B8B-6E4D-BEA542327CDF}" dt="2025-11-14T11:29:53.525" v="68"/>
        <pc:sldMkLst>
          <pc:docMk/>
          <pc:sldMk cId="2633013204" sldId="298"/>
        </pc:sldMkLst>
        <pc:graphicFrameChg chg="modGraphic">
          <ac:chgData name="L Parkes" userId="S::lauren.parkes_timbertreeacademy.org.uk#ext#@corngreavesprimary.org.uk::914dc557-5cec-4d69-b9a5-4696ace1577f" providerId="AD" clId="Web-{DDF5721A-D3AD-1B8B-6E4D-BEA542327CDF}" dt="2025-11-14T11:29:53.525" v="68"/>
          <ac:graphicFrameMkLst>
            <pc:docMk/>
            <pc:sldMk cId="2633013204" sldId="298"/>
            <ac:graphicFrameMk id="8" creationId="{D9E5E93A-5826-5F3D-AC98-A0AA918FB0C3}"/>
          </ac:graphicFrameMkLst>
        </pc:graphicFrameChg>
        <pc:picChg chg="add">
          <ac:chgData name="L Parkes" userId="S::lauren.parkes_timbertreeacademy.org.uk#ext#@corngreavesprimary.org.uk::914dc557-5cec-4d69-b9a5-4696ace1577f" providerId="AD" clId="Web-{DDF5721A-D3AD-1B8B-6E4D-BEA542327CDF}" dt="2025-11-14T11:29:49.275" v="67"/>
          <ac:picMkLst>
            <pc:docMk/>
            <pc:sldMk cId="2633013204" sldId="298"/>
            <ac:picMk id="6" creationId="{EFD57044-97E0-F66E-23A1-A5B959E21C7C}"/>
          </ac:picMkLst>
        </pc:picChg>
      </pc:sldChg>
      <pc:sldChg chg="addSp modSp">
        <pc:chgData name="L Parkes" userId="S::lauren.parkes_timbertreeacademy.org.uk#ext#@corngreavesprimary.org.uk::914dc557-5cec-4d69-b9a5-4696ace1577f" providerId="AD" clId="Web-{DDF5721A-D3AD-1B8B-6E4D-BEA542327CDF}" dt="2025-11-14T11:29:58.307" v="70"/>
        <pc:sldMkLst>
          <pc:docMk/>
          <pc:sldMk cId="368172517" sldId="299"/>
        </pc:sldMkLst>
        <pc:graphicFrameChg chg="modGraphic">
          <ac:chgData name="L Parkes" userId="S::lauren.parkes_timbertreeacademy.org.uk#ext#@corngreavesprimary.org.uk::914dc557-5cec-4d69-b9a5-4696ace1577f" providerId="AD" clId="Web-{DDF5721A-D3AD-1B8B-6E4D-BEA542327CDF}" dt="2025-11-14T11:29:58.010" v="69"/>
          <ac:graphicFrameMkLst>
            <pc:docMk/>
            <pc:sldMk cId="368172517" sldId="299"/>
            <ac:graphicFrameMk id="8" creationId="{541B895C-895E-9FAE-C2EC-DDCF733D51C2}"/>
          </ac:graphicFrameMkLst>
        </pc:graphicFrameChg>
        <pc:picChg chg="add">
          <ac:chgData name="L Parkes" userId="S::lauren.parkes_timbertreeacademy.org.uk#ext#@corngreavesprimary.org.uk::914dc557-5cec-4d69-b9a5-4696ace1577f" providerId="AD" clId="Web-{DDF5721A-D3AD-1B8B-6E4D-BEA542327CDF}" dt="2025-11-14T11:29:58.307" v="70"/>
          <ac:picMkLst>
            <pc:docMk/>
            <pc:sldMk cId="368172517" sldId="299"/>
            <ac:picMk id="6" creationId="{278B0A9D-A044-AA24-BDFA-6C343F47B3D0}"/>
          </ac:picMkLst>
        </pc:picChg>
      </pc:sldChg>
      <pc:sldChg chg="add del replId">
        <pc:chgData name="L Parkes" userId="S::lauren.parkes_timbertreeacademy.org.uk#ext#@corngreavesprimary.org.uk::914dc557-5cec-4d69-b9a5-4696ace1577f" providerId="AD" clId="Web-{DDF5721A-D3AD-1B8B-6E4D-BEA542327CDF}" dt="2025-11-14T11:27:47.348" v="27"/>
        <pc:sldMkLst>
          <pc:docMk/>
          <pc:sldMk cId="1829741551" sldId="300"/>
        </pc:sldMkLst>
      </pc:sldChg>
    </pc:docChg>
  </pc:docChgLst>
  <pc:docChgLst>
    <pc:chgData name="L Parkes" userId="S::lauren.parkes_timbertreeacademy.org.uk#ext#@corngreavesprimary.org.uk::914dc557-5cec-4d69-b9a5-4696ace1577f" providerId="AD" clId="Web-{DF7FD8B7-8E42-43F4-B456-C7A23D068256}"/>
    <pc:docChg chg="addSld delSld modSld">
      <pc:chgData name="L Parkes" userId="S::lauren.parkes_timbertreeacademy.org.uk#ext#@corngreavesprimary.org.uk::914dc557-5cec-4d69-b9a5-4696ace1577f" providerId="AD" clId="Web-{DF7FD8B7-8E42-43F4-B456-C7A23D068256}" dt="2025-11-07T12:53:47.820" v="1054"/>
      <pc:docMkLst>
        <pc:docMk/>
      </pc:docMkLst>
      <pc:sldChg chg="modSp">
        <pc:chgData name="L Parkes" userId="S::lauren.parkes_timbertreeacademy.org.uk#ext#@corngreavesprimary.org.uk::914dc557-5cec-4d69-b9a5-4696ace1577f" providerId="AD" clId="Web-{DF7FD8B7-8E42-43F4-B456-C7A23D068256}" dt="2025-11-07T12:35:30.725" v="190"/>
        <pc:sldMkLst>
          <pc:docMk/>
          <pc:sldMk cId="4168266691" sldId="263"/>
        </pc:sldMkLst>
        <pc:graphicFrameChg chg="mod modGraphic">
          <ac:chgData name="L Parkes" userId="S::lauren.parkes_timbertreeacademy.org.uk#ext#@corngreavesprimary.org.uk::914dc557-5cec-4d69-b9a5-4696ace1577f" providerId="AD" clId="Web-{DF7FD8B7-8E42-43F4-B456-C7A23D068256}" dt="2025-11-07T12:35:30.725" v="190"/>
          <ac:graphicFrameMkLst>
            <pc:docMk/>
            <pc:sldMk cId="4168266691" sldId="263"/>
            <ac:graphicFrameMk id="8" creationId="{AF2EB28A-353A-40D3-9B0A-A3D21D66254B}"/>
          </ac:graphicFrameMkLst>
        </pc:graphicFrameChg>
        <pc:picChg chg="mod">
          <ac:chgData name="L Parkes" userId="S::lauren.parkes_timbertreeacademy.org.uk#ext#@corngreavesprimary.org.uk::914dc557-5cec-4d69-b9a5-4696ace1577f" providerId="AD" clId="Web-{DF7FD8B7-8E42-43F4-B456-C7A23D068256}" dt="2025-11-07T12:34:12.707" v="129" actId="1076"/>
          <ac:picMkLst>
            <pc:docMk/>
            <pc:sldMk cId="4168266691" sldId="263"/>
            <ac:picMk id="2" creationId="{00F41CDA-1697-D62B-DB5D-29F3F6048BC6}"/>
          </ac:picMkLst>
        </pc:picChg>
      </pc:sldChg>
      <pc:sldChg chg="addSp delSp modSp add replId">
        <pc:chgData name="L Parkes" userId="S::lauren.parkes_timbertreeacademy.org.uk#ext#@corngreavesprimary.org.uk::914dc557-5cec-4d69-b9a5-4696ace1577f" providerId="AD" clId="Web-{DF7FD8B7-8E42-43F4-B456-C7A23D068256}" dt="2025-11-07T12:42:25.685" v="567"/>
        <pc:sldMkLst>
          <pc:docMk/>
          <pc:sldMk cId="1103748799" sldId="264"/>
        </pc:sldMkLst>
        <pc:graphicFrameChg chg="mod modGraphic">
          <ac:chgData name="L Parkes" userId="S::lauren.parkes_timbertreeacademy.org.uk#ext#@corngreavesprimary.org.uk::914dc557-5cec-4d69-b9a5-4696ace1577f" providerId="AD" clId="Web-{DF7FD8B7-8E42-43F4-B456-C7A23D068256}" dt="2025-11-07T12:42:25.685" v="567"/>
          <ac:graphicFrameMkLst>
            <pc:docMk/>
            <pc:sldMk cId="1103748799" sldId="264"/>
            <ac:graphicFrameMk id="8" creationId="{5D170437-7A2A-110E-6300-05A9E0B0B7BC}"/>
          </ac:graphicFrameMkLst>
        </pc:graphicFrameChg>
        <pc:picChg chg="add mod">
          <ac:chgData name="L Parkes" userId="S::lauren.parkes_timbertreeacademy.org.uk#ext#@corngreavesprimary.org.uk::914dc557-5cec-4d69-b9a5-4696ace1577f" providerId="AD" clId="Web-{DF7FD8B7-8E42-43F4-B456-C7A23D068256}" dt="2025-11-07T12:37:53.119" v="342" actId="1076"/>
          <ac:picMkLst>
            <pc:docMk/>
            <pc:sldMk cId="1103748799" sldId="264"/>
            <ac:picMk id="4" creationId="{F5EF40EA-836B-E241-F14B-E6C2598337D5}"/>
          </ac:picMkLst>
        </pc:picChg>
      </pc:sldChg>
      <pc:sldChg chg="addSp delSp modSp add replId">
        <pc:chgData name="L Parkes" userId="S::lauren.parkes_timbertreeacademy.org.uk#ext#@corngreavesprimary.org.uk::914dc557-5cec-4d69-b9a5-4696ace1577f" providerId="AD" clId="Web-{DF7FD8B7-8E42-43F4-B456-C7A23D068256}" dt="2025-11-07T12:41:28.964" v="486" actId="14100"/>
        <pc:sldMkLst>
          <pc:docMk/>
          <pc:sldMk cId="1552850810" sldId="265"/>
        </pc:sldMkLst>
        <pc:graphicFrameChg chg="mod modGraphic">
          <ac:chgData name="L Parkes" userId="S::lauren.parkes_timbertreeacademy.org.uk#ext#@corngreavesprimary.org.uk::914dc557-5cec-4d69-b9a5-4696ace1577f" providerId="AD" clId="Web-{DF7FD8B7-8E42-43F4-B456-C7A23D068256}" dt="2025-11-07T12:41:18.120" v="484"/>
          <ac:graphicFrameMkLst>
            <pc:docMk/>
            <pc:sldMk cId="1552850810" sldId="265"/>
            <ac:graphicFrameMk id="8" creationId="{384D8BB9-5023-96E3-CC70-5E8C9817897A}"/>
          </ac:graphicFrameMkLst>
        </pc:graphicFrameChg>
      </pc:sldChg>
      <pc:sldChg chg="addSp delSp modSp add replId">
        <pc:chgData name="L Parkes" userId="S::lauren.parkes_timbertreeacademy.org.uk#ext#@corngreavesprimary.org.uk::914dc557-5cec-4d69-b9a5-4696ace1577f" providerId="AD" clId="Web-{DF7FD8B7-8E42-43F4-B456-C7A23D068256}" dt="2025-11-07T12:48:09.089" v="833" actId="14100"/>
        <pc:sldMkLst>
          <pc:docMk/>
          <pc:sldMk cId="107617551" sldId="266"/>
        </pc:sldMkLst>
        <pc:graphicFrameChg chg="mod modGraphic">
          <ac:chgData name="L Parkes" userId="S::lauren.parkes_timbertreeacademy.org.uk#ext#@corngreavesprimary.org.uk::914dc557-5cec-4d69-b9a5-4696ace1577f" providerId="AD" clId="Web-{DF7FD8B7-8E42-43F4-B456-C7A23D068256}" dt="2025-11-07T12:48:06.010" v="832"/>
          <ac:graphicFrameMkLst>
            <pc:docMk/>
            <pc:sldMk cId="107617551" sldId="266"/>
            <ac:graphicFrameMk id="8" creationId="{036AA286-CE35-49CA-AC66-B1DDC6A1611E}"/>
          </ac:graphicFrameMkLst>
        </pc:graphicFrameChg>
        <pc:picChg chg="add mod">
          <ac:chgData name="L Parkes" userId="S::lauren.parkes_timbertreeacademy.org.uk#ext#@corngreavesprimary.org.uk::914dc557-5cec-4d69-b9a5-4696ace1577f" providerId="AD" clId="Web-{DF7FD8B7-8E42-43F4-B456-C7A23D068256}" dt="2025-11-07T12:48:09.089" v="833" actId="14100"/>
          <ac:picMkLst>
            <pc:docMk/>
            <pc:sldMk cId="107617551" sldId="266"/>
            <ac:picMk id="2" creationId="{C92410DC-D186-A006-DE39-F832844D1CD7}"/>
          </ac:picMkLst>
        </pc:picChg>
      </pc:sldChg>
      <pc:sldChg chg="addSp delSp modSp add replId">
        <pc:chgData name="L Parkes" userId="S::lauren.parkes_timbertreeacademy.org.uk#ext#@corngreavesprimary.org.uk::914dc557-5cec-4d69-b9a5-4696ace1577f" providerId="AD" clId="Web-{DF7FD8B7-8E42-43F4-B456-C7A23D068256}" dt="2025-11-07T12:48:25.188" v="835" actId="14100"/>
        <pc:sldMkLst>
          <pc:docMk/>
          <pc:sldMk cId="1628356895" sldId="267"/>
        </pc:sldMkLst>
        <pc:graphicFrameChg chg="mod modGraphic">
          <ac:chgData name="L Parkes" userId="S::lauren.parkes_timbertreeacademy.org.uk#ext#@corngreavesprimary.org.uk::914dc557-5cec-4d69-b9a5-4696ace1577f" providerId="AD" clId="Web-{DF7FD8B7-8E42-43F4-B456-C7A23D068256}" dt="2025-11-07T12:48:23.140" v="834"/>
          <ac:graphicFrameMkLst>
            <pc:docMk/>
            <pc:sldMk cId="1628356895" sldId="267"/>
            <ac:graphicFrameMk id="8" creationId="{7B064918-0330-5274-48D8-47A2DA39C9C8}"/>
          </ac:graphicFrameMkLst>
        </pc:graphicFrameChg>
        <pc:picChg chg="add mod">
          <ac:chgData name="L Parkes" userId="S::lauren.parkes_timbertreeacademy.org.uk#ext#@corngreavesprimary.org.uk::914dc557-5cec-4d69-b9a5-4696ace1577f" providerId="AD" clId="Web-{DF7FD8B7-8E42-43F4-B456-C7A23D068256}" dt="2025-11-07T12:48:25.188" v="835" actId="14100"/>
          <ac:picMkLst>
            <pc:docMk/>
            <pc:sldMk cId="1628356895" sldId="267"/>
            <ac:picMk id="4" creationId="{954C0818-9BE1-ECFD-2DC3-6FD3DBBC4E50}"/>
          </ac:picMkLst>
        </pc:picChg>
      </pc:sldChg>
      <pc:sldChg chg="addSp delSp modSp add replId">
        <pc:chgData name="L Parkes" userId="S::lauren.parkes_timbertreeacademy.org.uk#ext#@corngreavesprimary.org.uk::914dc557-5cec-4d69-b9a5-4696ace1577f" providerId="AD" clId="Web-{DF7FD8B7-8E42-43F4-B456-C7A23D068256}" dt="2025-11-07T12:47:57.679" v="829" actId="14100"/>
        <pc:sldMkLst>
          <pc:docMk/>
          <pc:sldMk cId="2043014839" sldId="268"/>
        </pc:sldMkLst>
        <pc:graphicFrameChg chg="mod modGraphic">
          <ac:chgData name="L Parkes" userId="S::lauren.parkes_timbertreeacademy.org.uk#ext#@corngreavesprimary.org.uk::914dc557-5cec-4d69-b9a5-4696ace1577f" providerId="AD" clId="Web-{DF7FD8B7-8E42-43F4-B456-C7A23D068256}" dt="2025-11-07T12:47:54.912" v="828"/>
          <ac:graphicFrameMkLst>
            <pc:docMk/>
            <pc:sldMk cId="2043014839" sldId="268"/>
            <ac:graphicFrameMk id="8" creationId="{763FC97F-D992-2585-754C-2BE92BE57A84}"/>
          </ac:graphicFrameMkLst>
        </pc:graphicFrameChg>
      </pc:sldChg>
      <pc:sldChg chg="addSp delSp modSp add replId">
        <pc:chgData name="L Parkes" userId="S::lauren.parkes_timbertreeacademy.org.uk#ext#@corngreavesprimary.org.uk::914dc557-5cec-4d69-b9a5-4696ace1577f" providerId="AD" clId="Web-{DF7FD8B7-8E42-43F4-B456-C7A23D068256}" dt="2025-11-07T12:52:09.596" v="961"/>
        <pc:sldMkLst>
          <pc:docMk/>
          <pc:sldMk cId="2213958355" sldId="269"/>
        </pc:sldMkLst>
        <pc:spChg chg="mod">
          <ac:chgData name="L Parkes" userId="S::lauren.parkes_timbertreeacademy.org.uk#ext#@corngreavesprimary.org.uk::914dc557-5cec-4d69-b9a5-4696ace1577f" providerId="AD" clId="Web-{DF7FD8B7-8E42-43F4-B456-C7A23D068256}" dt="2025-11-07T12:50:11.632" v="837" actId="20577"/>
          <ac:spMkLst>
            <pc:docMk/>
            <pc:sldMk cId="2213958355" sldId="269"/>
            <ac:spMk id="5" creationId="{4A45D63A-B2E3-0909-A76E-267C5C8BA146}"/>
          </ac:spMkLst>
        </pc:spChg>
        <pc:graphicFrameChg chg="mod modGraphic">
          <ac:chgData name="L Parkes" userId="S::lauren.parkes_timbertreeacademy.org.uk#ext#@corngreavesprimary.org.uk::914dc557-5cec-4d69-b9a5-4696ace1577f" providerId="AD" clId="Web-{DF7FD8B7-8E42-43F4-B456-C7A23D068256}" dt="2025-11-07T12:52:09.596" v="961"/>
          <ac:graphicFrameMkLst>
            <pc:docMk/>
            <pc:sldMk cId="2213958355" sldId="269"/>
            <ac:graphicFrameMk id="8" creationId="{6A4EC215-7EB1-1ED1-BD46-A2BD3E1BB8A3}"/>
          </ac:graphicFrameMkLst>
        </pc:graphicFrameChg>
        <pc:picChg chg="add mod">
          <ac:chgData name="L Parkes" userId="S::lauren.parkes_timbertreeacademy.org.uk#ext#@corngreavesprimary.org.uk::914dc557-5cec-4d69-b9a5-4696ace1577f" providerId="AD" clId="Web-{DF7FD8B7-8E42-43F4-B456-C7A23D068256}" dt="2025-11-07T12:51:22.296" v="892" actId="1076"/>
          <ac:picMkLst>
            <pc:docMk/>
            <pc:sldMk cId="2213958355" sldId="269"/>
            <ac:picMk id="4" creationId="{FBD8AB7A-758B-D0EF-3571-5DC70624FC1E}"/>
          </ac:picMkLst>
        </pc:picChg>
      </pc:sldChg>
      <pc:sldChg chg="addSp delSp modSp add replId">
        <pc:chgData name="L Parkes" userId="S::lauren.parkes_timbertreeacademy.org.uk#ext#@corngreavesprimary.org.uk::914dc557-5cec-4d69-b9a5-4696ace1577f" providerId="AD" clId="Web-{DF7FD8B7-8E42-43F4-B456-C7A23D068256}" dt="2025-11-07T12:53:47.820" v="1054"/>
        <pc:sldMkLst>
          <pc:docMk/>
          <pc:sldMk cId="2967382081" sldId="270"/>
        </pc:sldMkLst>
        <pc:graphicFrameChg chg="mod modGraphic">
          <ac:chgData name="L Parkes" userId="S::lauren.parkes_timbertreeacademy.org.uk#ext#@corngreavesprimary.org.uk::914dc557-5cec-4d69-b9a5-4696ace1577f" providerId="AD" clId="Web-{DF7FD8B7-8E42-43F4-B456-C7A23D068256}" dt="2025-11-07T12:53:47.820" v="1054"/>
          <ac:graphicFrameMkLst>
            <pc:docMk/>
            <pc:sldMk cId="2967382081" sldId="270"/>
            <ac:graphicFrameMk id="8" creationId="{2FD8657A-8BAE-0666-48AF-719CBD0E6B2F}"/>
          </ac:graphicFrameMkLst>
        </pc:graphicFrameChg>
      </pc:sldChg>
    </pc:docChg>
  </pc:docChgLst>
  <pc:docChgLst>
    <pc:chgData clId="Web-{DDF5721A-D3AD-1B8B-6E4D-BEA542327CDF}"/>
    <pc:docChg chg="modSld">
      <pc:chgData name="" userId="" providerId="" clId="Web-{DDF5721A-D3AD-1B8B-6E4D-BEA542327CDF}" dt="2025-11-14T11:26:17.592" v="0"/>
      <pc:docMkLst>
        <pc:docMk/>
      </pc:docMkLst>
      <pc:sldChg chg="addSp modSp">
        <pc:chgData name="" userId="" providerId="" clId="Web-{DDF5721A-D3AD-1B8B-6E4D-BEA542327CDF}" dt="2025-11-14T11:26:17.592" v="0"/>
        <pc:sldMkLst>
          <pc:docMk/>
          <pc:sldMk cId="1082134938" sldId="259"/>
        </pc:sldMkLst>
        <pc:picChg chg="add mod">
          <ac:chgData name="" userId="" providerId="" clId="Web-{DDF5721A-D3AD-1B8B-6E4D-BEA542327CDF}" dt="2025-11-14T11:26:17.592" v="0"/>
          <ac:picMkLst>
            <pc:docMk/>
            <pc:sldMk cId="1082134938" sldId="259"/>
            <ac:picMk id="2" creationId="{9626C0AD-C1C1-48FF-A918-C8039ADA4364}"/>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696920-32BE-46D7-80A7-50682C46997B}" type="doc">
      <dgm:prSet loTypeId="urn:microsoft.com/office/officeart/2005/8/layout/pList2" loCatId="list" qsTypeId="urn:microsoft.com/office/officeart/2005/8/quickstyle/simple1" qsCatId="simple" csTypeId="urn:microsoft.com/office/officeart/2005/8/colors/accent2_1" csCatId="accent2" phldr="1"/>
      <dgm:spPr/>
    </dgm:pt>
    <dgm:pt modelId="{DDDFC748-2618-48BA-B8A6-3EC7EBDF6130}">
      <dgm:prSet phldrT="[Text]"/>
      <dgm:spPr/>
      <dgm:t>
        <a:bodyPr/>
        <a:lstStyle/>
        <a:p>
          <a:endParaRPr lang="en-GB" dirty="0"/>
        </a:p>
      </dgm:t>
    </dgm:pt>
    <dgm:pt modelId="{54447A6F-DCE5-4214-B801-D2C930E699BD}" type="parTrans" cxnId="{4BC9719D-96A6-4690-919B-E10F7B1BED91}">
      <dgm:prSet/>
      <dgm:spPr/>
      <dgm:t>
        <a:bodyPr/>
        <a:lstStyle/>
        <a:p>
          <a:endParaRPr lang="en-GB"/>
        </a:p>
      </dgm:t>
    </dgm:pt>
    <dgm:pt modelId="{86B4D364-D3A0-4F32-9CCA-E2E40DA9A017}" type="sibTrans" cxnId="{4BC9719D-96A6-4690-919B-E10F7B1BED91}">
      <dgm:prSet/>
      <dgm:spPr/>
      <dgm:t>
        <a:bodyPr/>
        <a:lstStyle/>
        <a:p>
          <a:endParaRPr lang="en-GB"/>
        </a:p>
      </dgm:t>
    </dgm:pt>
    <dgm:pt modelId="{C016CA5C-31E2-4395-AE5B-BC1930E40F9C}">
      <dgm:prSet phldrT="[Text]"/>
      <dgm:spPr/>
      <dgm:t>
        <a:bodyPr/>
        <a:lstStyle/>
        <a:p>
          <a:endParaRPr lang="en-GB" dirty="0"/>
        </a:p>
      </dgm:t>
    </dgm:pt>
    <dgm:pt modelId="{F897D11C-C4A4-4AC8-A8DA-E8893BBF6F7C}" type="parTrans" cxnId="{5B128308-4B16-4E11-86A3-561032709C8F}">
      <dgm:prSet/>
      <dgm:spPr/>
      <dgm:t>
        <a:bodyPr/>
        <a:lstStyle/>
        <a:p>
          <a:endParaRPr lang="en-GB"/>
        </a:p>
      </dgm:t>
    </dgm:pt>
    <dgm:pt modelId="{2910FF03-9158-499E-A875-DEC1E0C45B91}" type="sibTrans" cxnId="{5B128308-4B16-4E11-86A3-561032709C8F}">
      <dgm:prSet/>
      <dgm:spPr/>
      <dgm:t>
        <a:bodyPr/>
        <a:lstStyle/>
        <a:p>
          <a:endParaRPr lang="en-GB"/>
        </a:p>
      </dgm:t>
    </dgm:pt>
    <dgm:pt modelId="{6137B93D-7502-4B01-A627-95C53E327691}">
      <dgm:prSet phldrT="[Text]"/>
      <dgm:spPr/>
      <dgm:t>
        <a:bodyPr/>
        <a:lstStyle/>
        <a:p>
          <a:endParaRPr lang="en-GB" dirty="0"/>
        </a:p>
      </dgm:t>
    </dgm:pt>
    <dgm:pt modelId="{0567CB12-4CAB-4EF9-8DB0-B2CB60BFDE66}" type="parTrans" cxnId="{D06D26AA-0541-4706-9CC6-5DCE3EFA59E2}">
      <dgm:prSet/>
      <dgm:spPr/>
      <dgm:t>
        <a:bodyPr/>
        <a:lstStyle/>
        <a:p>
          <a:endParaRPr lang="en-GB"/>
        </a:p>
      </dgm:t>
    </dgm:pt>
    <dgm:pt modelId="{9564B70A-562B-421B-A9A2-F0DA45A888BE}" type="sibTrans" cxnId="{D06D26AA-0541-4706-9CC6-5DCE3EFA59E2}">
      <dgm:prSet/>
      <dgm:spPr/>
      <dgm:t>
        <a:bodyPr/>
        <a:lstStyle/>
        <a:p>
          <a:endParaRPr lang="en-GB"/>
        </a:p>
      </dgm:t>
    </dgm:pt>
    <dgm:pt modelId="{183A31FB-9472-46DA-8A37-57955C054699}" type="pres">
      <dgm:prSet presAssocID="{08696920-32BE-46D7-80A7-50682C46997B}" presName="Name0" presStyleCnt="0">
        <dgm:presLayoutVars>
          <dgm:dir/>
          <dgm:resizeHandles val="exact"/>
        </dgm:presLayoutVars>
      </dgm:prSet>
      <dgm:spPr/>
    </dgm:pt>
    <dgm:pt modelId="{84EAA5A3-23B4-4521-AE1C-4FAFC0600F72}" type="pres">
      <dgm:prSet presAssocID="{08696920-32BE-46D7-80A7-50682C46997B}" presName="bkgdShp" presStyleLbl="alignAccFollowNode1" presStyleIdx="0" presStyleCnt="1"/>
      <dgm:spPr/>
    </dgm:pt>
    <dgm:pt modelId="{3924788B-3447-48EA-9F1D-DE891B6C92A1}" type="pres">
      <dgm:prSet presAssocID="{08696920-32BE-46D7-80A7-50682C46997B}" presName="linComp" presStyleCnt="0"/>
      <dgm:spPr/>
    </dgm:pt>
    <dgm:pt modelId="{8A2C9782-77CB-4744-B9BC-894027985B34}" type="pres">
      <dgm:prSet presAssocID="{DDDFC748-2618-48BA-B8A6-3EC7EBDF6130}" presName="compNode" presStyleCnt="0"/>
      <dgm:spPr/>
    </dgm:pt>
    <dgm:pt modelId="{6574C88A-4370-45FE-B045-B2F8E662DF36}" type="pres">
      <dgm:prSet presAssocID="{DDDFC748-2618-48BA-B8A6-3EC7EBDF6130}" presName="node" presStyleLbl="node1" presStyleIdx="0" presStyleCnt="3" custLinFactNeighborX="2848" custLinFactNeighborY="0">
        <dgm:presLayoutVars>
          <dgm:bulletEnabled val="1"/>
        </dgm:presLayoutVars>
      </dgm:prSet>
      <dgm:spPr/>
    </dgm:pt>
    <dgm:pt modelId="{A230D9F5-A914-44C9-B843-6189650F078F}" type="pres">
      <dgm:prSet presAssocID="{DDDFC748-2618-48BA-B8A6-3EC7EBDF6130}" presName="invisiNode" presStyleLbl="node1" presStyleIdx="0" presStyleCnt="3"/>
      <dgm:spPr/>
    </dgm:pt>
    <dgm:pt modelId="{FED9FBA0-E890-4509-974B-A6CDF2EED6A5}" type="pres">
      <dgm:prSet presAssocID="{DDDFC748-2618-48BA-B8A6-3EC7EBDF6130}" presName="imagNode" presStyleLbl="fgImgPlace1" presStyleIdx="0" presStyleCnt="3"/>
      <dgm:spPr/>
    </dgm:pt>
    <dgm:pt modelId="{84242FBA-12A8-4EC5-B50F-3DC3C83D9508}" type="pres">
      <dgm:prSet presAssocID="{86B4D364-D3A0-4F32-9CCA-E2E40DA9A017}" presName="sibTrans" presStyleLbl="sibTrans2D1" presStyleIdx="0" presStyleCnt="0"/>
      <dgm:spPr/>
    </dgm:pt>
    <dgm:pt modelId="{E312645D-5160-47E0-BB3A-69E9FE61B899}" type="pres">
      <dgm:prSet presAssocID="{C016CA5C-31E2-4395-AE5B-BC1930E40F9C}" presName="compNode" presStyleCnt="0"/>
      <dgm:spPr/>
    </dgm:pt>
    <dgm:pt modelId="{A2FAE1BC-6E3A-4A9E-8F63-93CCD177C806}" type="pres">
      <dgm:prSet presAssocID="{C016CA5C-31E2-4395-AE5B-BC1930E40F9C}" presName="node" presStyleLbl="node1" presStyleIdx="1" presStyleCnt="3">
        <dgm:presLayoutVars>
          <dgm:bulletEnabled val="1"/>
        </dgm:presLayoutVars>
      </dgm:prSet>
      <dgm:spPr/>
    </dgm:pt>
    <dgm:pt modelId="{3E70942B-11B2-4EEC-8969-F90C9B123011}" type="pres">
      <dgm:prSet presAssocID="{C016CA5C-31E2-4395-AE5B-BC1930E40F9C}" presName="invisiNode" presStyleLbl="node1" presStyleIdx="1" presStyleCnt="3"/>
      <dgm:spPr/>
    </dgm:pt>
    <dgm:pt modelId="{BCF26FA0-C744-47AA-94BB-C55135C64E15}" type="pres">
      <dgm:prSet presAssocID="{C016CA5C-31E2-4395-AE5B-BC1930E40F9C}" presName="imagNode" presStyleLbl="fgImgPlace1" presStyleIdx="1" presStyleCnt="3"/>
      <dgm:spPr/>
    </dgm:pt>
    <dgm:pt modelId="{8D44B719-9299-43C6-8F52-1719A3CDB149}" type="pres">
      <dgm:prSet presAssocID="{2910FF03-9158-499E-A875-DEC1E0C45B91}" presName="sibTrans" presStyleLbl="sibTrans2D1" presStyleIdx="0" presStyleCnt="0"/>
      <dgm:spPr/>
    </dgm:pt>
    <dgm:pt modelId="{7A7B7153-A71B-4ED0-8F76-F448E048D788}" type="pres">
      <dgm:prSet presAssocID="{6137B93D-7502-4B01-A627-95C53E327691}" presName="compNode" presStyleCnt="0"/>
      <dgm:spPr/>
    </dgm:pt>
    <dgm:pt modelId="{9F631481-5AE0-436C-8761-DD70E17689C2}" type="pres">
      <dgm:prSet presAssocID="{6137B93D-7502-4B01-A627-95C53E327691}" presName="node" presStyleLbl="node1" presStyleIdx="2" presStyleCnt="3">
        <dgm:presLayoutVars>
          <dgm:bulletEnabled val="1"/>
        </dgm:presLayoutVars>
      </dgm:prSet>
      <dgm:spPr/>
    </dgm:pt>
    <dgm:pt modelId="{3C4EBA6D-F0E1-4D92-B564-2BCC2B54AE0B}" type="pres">
      <dgm:prSet presAssocID="{6137B93D-7502-4B01-A627-95C53E327691}" presName="invisiNode" presStyleLbl="node1" presStyleIdx="2" presStyleCnt="3"/>
      <dgm:spPr/>
    </dgm:pt>
    <dgm:pt modelId="{807D20D5-D4E3-46C6-A4C6-A4DE42617CB1}" type="pres">
      <dgm:prSet presAssocID="{6137B93D-7502-4B01-A627-95C53E327691}" presName="imagNode" presStyleLbl="fgImgPlace1" presStyleIdx="2" presStyleCnt="3"/>
      <dgm:spPr/>
    </dgm:pt>
  </dgm:ptLst>
  <dgm:cxnLst>
    <dgm:cxn modelId="{5B128308-4B16-4E11-86A3-561032709C8F}" srcId="{08696920-32BE-46D7-80A7-50682C46997B}" destId="{C016CA5C-31E2-4395-AE5B-BC1930E40F9C}" srcOrd="1" destOrd="0" parTransId="{F897D11C-C4A4-4AC8-A8DA-E8893BBF6F7C}" sibTransId="{2910FF03-9158-499E-A875-DEC1E0C45B91}"/>
    <dgm:cxn modelId="{C0C5B82A-56A6-46D5-82D8-D8BEC3CEA8DF}" type="presOf" srcId="{DDDFC748-2618-48BA-B8A6-3EC7EBDF6130}" destId="{6574C88A-4370-45FE-B045-B2F8E662DF36}" srcOrd="0" destOrd="0" presId="urn:microsoft.com/office/officeart/2005/8/layout/pList2"/>
    <dgm:cxn modelId="{5FE7CB2E-6BFB-4F82-9F45-608F5DF1F3C7}" type="presOf" srcId="{6137B93D-7502-4B01-A627-95C53E327691}" destId="{9F631481-5AE0-436C-8761-DD70E17689C2}" srcOrd="0" destOrd="0" presId="urn:microsoft.com/office/officeart/2005/8/layout/pList2"/>
    <dgm:cxn modelId="{76B4BB33-CDB3-4F20-A7E9-88687BFE4C5C}" type="presOf" srcId="{86B4D364-D3A0-4F32-9CCA-E2E40DA9A017}" destId="{84242FBA-12A8-4EC5-B50F-3DC3C83D9508}" srcOrd="0" destOrd="0" presId="urn:microsoft.com/office/officeart/2005/8/layout/pList2"/>
    <dgm:cxn modelId="{5849BB39-92E7-43D0-8370-8B7DCEB7B118}" type="presOf" srcId="{08696920-32BE-46D7-80A7-50682C46997B}" destId="{183A31FB-9472-46DA-8A37-57955C054699}" srcOrd="0" destOrd="0" presId="urn:microsoft.com/office/officeart/2005/8/layout/pList2"/>
    <dgm:cxn modelId="{4BC9719D-96A6-4690-919B-E10F7B1BED91}" srcId="{08696920-32BE-46D7-80A7-50682C46997B}" destId="{DDDFC748-2618-48BA-B8A6-3EC7EBDF6130}" srcOrd="0" destOrd="0" parTransId="{54447A6F-DCE5-4214-B801-D2C930E699BD}" sibTransId="{86B4D364-D3A0-4F32-9CCA-E2E40DA9A017}"/>
    <dgm:cxn modelId="{D06D26AA-0541-4706-9CC6-5DCE3EFA59E2}" srcId="{08696920-32BE-46D7-80A7-50682C46997B}" destId="{6137B93D-7502-4B01-A627-95C53E327691}" srcOrd="2" destOrd="0" parTransId="{0567CB12-4CAB-4EF9-8DB0-B2CB60BFDE66}" sibTransId="{9564B70A-562B-421B-A9A2-F0DA45A888BE}"/>
    <dgm:cxn modelId="{AC4FD3D6-BA1D-4D68-BE86-659EF7C16170}" type="presOf" srcId="{2910FF03-9158-499E-A875-DEC1E0C45B91}" destId="{8D44B719-9299-43C6-8F52-1719A3CDB149}" srcOrd="0" destOrd="0" presId="urn:microsoft.com/office/officeart/2005/8/layout/pList2"/>
    <dgm:cxn modelId="{D49C0AD9-0041-4392-BEB9-873B45ED260B}" type="presOf" srcId="{C016CA5C-31E2-4395-AE5B-BC1930E40F9C}" destId="{A2FAE1BC-6E3A-4A9E-8F63-93CCD177C806}" srcOrd="0" destOrd="0" presId="urn:microsoft.com/office/officeart/2005/8/layout/pList2"/>
    <dgm:cxn modelId="{8F082C9C-E86D-41CB-B379-0A568126A20A}" type="presParOf" srcId="{183A31FB-9472-46DA-8A37-57955C054699}" destId="{84EAA5A3-23B4-4521-AE1C-4FAFC0600F72}" srcOrd="0" destOrd="0" presId="urn:microsoft.com/office/officeart/2005/8/layout/pList2"/>
    <dgm:cxn modelId="{2DC19CFA-EF04-4800-9F93-CCB584616492}" type="presParOf" srcId="{183A31FB-9472-46DA-8A37-57955C054699}" destId="{3924788B-3447-48EA-9F1D-DE891B6C92A1}" srcOrd="1" destOrd="0" presId="urn:microsoft.com/office/officeart/2005/8/layout/pList2"/>
    <dgm:cxn modelId="{A14200C4-1C48-4BC5-ABE0-9C67C6C8FC0D}" type="presParOf" srcId="{3924788B-3447-48EA-9F1D-DE891B6C92A1}" destId="{8A2C9782-77CB-4744-B9BC-894027985B34}" srcOrd="0" destOrd="0" presId="urn:microsoft.com/office/officeart/2005/8/layout/pList2"/>
    <dgm:cxn modelId="{E15C8484-E268-4EE2-AC96-0FA5B17F8C1B}" type="presParOf" srcId="{8A2C9782-77CB-4744-B9BC-894027985B34}" destId="{6574C88A-4370-45FE-B045-B2F8E662DF36}" srcOrd="0" destOrd="0" presId="urn:microsoft.com/office/officeart/2005/8/layout/pList2"/>
    <dgm:cxn modelId="{CC7B803B-CD0F-4A39-AEB9-8F55BEB5A531}" type="presParOf" srcId="{8A2C9782-77CB-4744-B9BC-894027985B34}" destId="{A230D9F5-A914-44C9-B843-6189650F078F}" srcOrd="1" destOrd="0" presId="urn:microsoft.com/office/officeart/2005/8/layout/pList2"/>
    <dgm:cxn modelId="{16209B7B-1CFF-4DC5-AECC-C884E1CECC5B}" type="presParOf" srcId="{8A2C9782-77CB-4744-B9BC-894027985B34}" destId="{FED9FBA0-E890-4509-974B-A6CDF2EED6A5}" srcOrd="2" destOrd="0" presId="urn:microsoft.com/office/officeart/2005/8/layout/pList2"/>
    <dgm:cxn modelId="{9FEB54E9-B0CB-4F01-B2E8-4B95C04D799C}" type="presParOf" srcId="{3924788B-3447-48EA-9F1D-DE891B6C92A1}" destId="{84242FBA-12A8-4EC5-B50F-3DC3C83D9508}" srcOrd="1" destOrd="0" presId="urn:microsoft.com/office/officeart/2005/8/layout/pList2"/>
    <dgm:cxn modelId="{3608BD98-85D5-4407-9684-A635B3A78886}" type="presParOf" srcId="{3924788B-3447-48EA-9F1D-DE891B6C92A1}" destId="{E312645D-5160-47E0-BB3A-69E9FE61B899}" srcOrd="2" destOrd="0" presId="urn:microsoft.com/office/officeart/2005/8/layout/pList2"/>
    <dgm:cxn modelId="{7155338A-0230-41D4-9CEC-35CE3A8D934B}" type="presParOf" srcId="{E312645D-5160-47E0-BB3A-69E9FE61B899}" destId="{A2FAE1BC-6E3A-4A9E-8F63-93CCD177C806}" srcOrd="0" destOrd="0" presId="urn:microsoft.com/office/officeart/2005/8/layout/pList2"/>
    <dgm:cxn modelId="{8D7AD280-D9A4-45F1-B2D7-AE1E5D854D73}" type="presParOf" srcId="{E312645D-5160-47E0-BB3A-69E9FE61B899}" destId="{3E70942B-11B2-4EEC-8969-F90C9B123011}" srcOrd="1" destOrd="0" presId="urn:microsoft.com/office/officeart/2005/8/layout/pList2"/>
    <dgm:cxn modelId="{E0BC2A02-877E-4433-880F-0C9D6983B38E}" type="presParOf" srcId="{E312645D-5160-47E0-BB3A-69E9FE61B899}" destId="{BCF26FA0-C744-47AA-94BB-C55135C64E15}" srcOrd="2" destOrd="0" presId="urn:microsoft.com/office/officeart/2005/8/layout/pList2"/>
    <dgm:cxn modelId="{A97EA2AF-186F-4F16-A8ED-233166DC4335}" type="presParOf" srcId="{3924788B-3447-48EA-9F1D-DE891B6C92A1}" destId="{8D44B719-9299-43C6-8F52-1719A3CDB149}" srcOrd="3" destOrd="0" presId="urn:microsoft.com/office/officeart/2005/8/layout/pList2"/>
    <dgm:cxn modelId="{D942340F-B24C-4123-B373-47EB18DCB587}" type="presParOf" srcId="{3924788B-3447-48EA-9F1D-DE891B6C92A1}" destId="{7A7B7153-A71B-4ED0-8F76-F448E048D788}" srcOrd="4" destOrd="0" presId="urn:microsoft.com/office/officeart/2005/8/layout/pList2"/>
    <dgm:cxn modelId="{4B8625C6-0F53-468C-9611-DA6F9C483EB8}" type="presParOf" srcId="{7A7B7153-A71B-4ED0-8F76-F448E048D788}" destId="{9F631481-5AE0-436C-8761-DD70E17689C2}" srcOrd="0" destOrd="0" presId="urn:microsoft.com/office/officeart/2005/8/layout/pList2"/>
    <dgm:cxn modelId="{3A2D9C7A-28DF-4B0C-9C2A-73BCCD55B3AE}" type="presParOf" srcId="{7A7B7153-A71B-4ED0-8F76-F448E048D788}" destId="{3C4EBA6D-F0E1-4D92-B564-2BCC2B54AE0B}" srcOrd="1" destOrd="0" presId="urn:microsoft.com/office/officeart/2005/8/layout/pList2"/>
    <dgm:cxn modelId="{AE00EA6E-060D-4C88-BF42-4371D152A8D7}" type="presParOf" srcId="{7A7B7153-A71B-4ED0-8F76-F448E048D788}" destId="{807D20D5-D4E3-46C6-A4C6-A4DE42617CB1}" srcOrd="2" destOrd="0" presId="urn:microsoft.com/office/officeart/2005/8/layout/p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80D003-AF93-43A5-BFAE-EAD49DCA14FC}" type="doc">
      <dgm:prSet loTypeId="urn:microsoft.com/office/officeart/2005/8/layout/hList7" loCatId="list" qsTypeId="urn:microsoft.com/office/officeart/2005/8/quickstyle/simple1" qsCatId="simple" csTypeId="urn:microsoft.com/office/officeart/2005/8/colors/accent2_1" csCatId="accent2" phldr="1"/>
      <dgm:spPr/>
    </dgm:pt>
    <dgm:pt modelId="{343AE9AC-879E-4E60-9904-A313C12F4F46}">
      <dgm:prSet phldrT="[Text]"/>
      <dgm:spPr/>
      <dgm:t>
        <a:bodyPr/>
        <a:lstStyle/>
        <a:p>
          <a:endParaRPr lang="en-GB" dirty="0"/>
        </a:p>
      </dgm:t>
    </dgm:pt>
    <dgm:pt modelId="{8F68EF5B-BB51-47F4-9FAC-EAAB19C62284}" type="parTrans" cxnId="{CA7CAA7A-CDAB-40D7-9FEA-3A9BFF0ED220}">
      <dgm:prSet/>
      <dgm:spPr/>
      <dgm:t>
        <a:bodyPr/>
        <a:lstStyle/>
        <a:p>
          <a:endParaRPr lang="en-GB"/>
        </a:p>
      </dgm:t>
    </dgm:pt>
    <dgm:pt modelId="{38D0895F-43C6-49A6-8772-27E2DEA1C8BA}" type="sibTrans" cxnId="{CA7CAA7A-CDAB-40D7-9FEA-3A9BFF0ED220}">
      <dgm:prSet/>
      <dgm:spPr/>
      <dgm:t>
        <a:bodyPr/>
        <a:lstStyle/>
        <a:p>
          <a:endParaRPr lang="en-GB"/>
        </a:p>
      </dgm:t>
    </dgm:pt>
    <dgm:pt modelId="{DC292EA8-99A8-4AA0-AA67-28333BEA0CFE}">
      <dgm:prSet phldrT="[Text]"/>
      <dgm:spPr/>
      <dgm:t>
        <a:bodyPr/>
        <a:lstStyle/>
        <a:p>
          <a:endParaRPr lang="en-GB" dirty="0"/>
        </a:p>
      </dgm:t>
    </dgm:pt>
    <dgm:pt modelId="{A37832B9-55AC-45C5-9CA5-7161AB789F6F}" type="parTrans" cxnId="{C9659766-4F42-4FBD-8228-F5B5B755EED0}">
      <dgm:prSet/>
      <dgm:spPr/>
      <dgm:t>
        <a:bodyPr/>
        <a:lstStyle/>
        <a:p>
          <a:endParaRPr lang="en-GB"/>
        </a:p>
      </dgm:t>
    </dgm:pt>
    <dgm:pt modelId="{24D2B722-3D3D-4A79-A49B-9A1935862FAD}" type="sibTrans" cxnId="{C9659766-4F42-4FBD-8228-F5B5B755EED0}">
      <dgm:prSet/>
      <dgm:spPr/>
      <dgm:t>
        <a:bodyPr/>
        <a:lstStyle/>
        <a:p>
          <a:endParaRPr lang="en-GB"/>
        </a:p>
      </dgm:t>
    </dgm:pt>
    <dgm:pt modelId="{C3FE448B-FA91-4687-9449-A93067BA1D17}">
      <dgm:prSet phldrT="[Text]"/>
      <dgm:spPr/>
      <dgm:t>
        <a:bodyPr/>
        <a:lstStyle/>
        <a:p>
          <a:endParaRPr lang="en-GB" dirty="0"/>
        </a:p>
      </dgm:t>
    </dgm:pt>
    <dgm:pt modelId="{A45BCFAE-2C44-4DBB-92A7-F422AD419AFF}" type="parTrans" cxnId="{6D28F4B7-4357-4E2D-8E97-4AABD8CD584E}">
      <dgm:prSet/>
      <dgm:spPr/>
      <dgm:t>
        <a:bodyPr/>
        <a:lstStyle/>
        <a:p>
          <a:endParaRPr lang="en-GB"/>
        </a:p>
      </dgm:t>
    </dgm:pt>
    <dgm:pt modelId="{FB64BD56-3E19-4A39-87B5-1FBD573B64B9}" type="sibTrans" cxnId="{6D28F4B7-4357-4E2D-8E97-4AABD8CD584E}">
      <dgm:prSet/>
      <dgm:spPr/>
      <dgm:t>
        <a:bodyPr/>
        <a:lstStyle/>
        <a:p>
          <a:endParaRPr lang="en-GB"/>
        </a:p>
      </dgm:t>
    </dgm:pt>
    <dgm:pt modelId="{25558DAE-11F5-4773-97F9-7880A9D4CEAB}" type="pres">
      <dgm:prSet presAssocID="{7880D003-AF93-43A5-BFAE-EAD49DCA14FC}" presName="Name0" presStyleCnt="0">
        <dgm:presLayoutVars>
          <dgm:dir/>
          <dgm:resizeHandles val="exact"/>
        </dgm:presLayoutVars>
      </dgm:prSet>
      <dgm:spPr/>
    </dgm:pt>
    <dgm:pt modelId="{4729FABD-741D-443F-97DB-40B40CE60311}" type="pres">
      <dgm:prSet presAssocID="{7880D003-AF93-43A5-BFAE-EAD49DCA14FC}" presName="fgShape" presStyleLbl="fgShp" presStyleIdx="0" presStyleCnt="1" custLinFactNeighborX="1381" custLinFactNeighborY="59016"/>
      <dgm:spPr/>
    </dgm:pt>
    <dgm:pt modelId="{38223BC1-41A2-4137-B6F6-8A121F6EF0F8}" type="pres">
      <dgm:prSet presAssocID="{7880D003-AF93-43A5-BFAE-EAD49DCA14FC}" presName="linComp" presStyleCnt="0"/>
      <dgm:spPr/>
    </dgm:pt>
    <dgm:pt modelId="{B69B0ACF-D93E-42EF-8FD7-9240DC1B3FCD}" type="pres">
      <dgm:prSet presAssocID="{343AE9AC-879E-4E60-9904-A313C12F4F46}" presName="compNode" presStyleCnt="0"/>
      <dgm:spPr/>
    </dgm:pt>
    <dgm:pt modelId="{4E428F3C-A13A-4000-9F15-277A374933BC}" type="pres">
      <dgm:prSet presAssocID="{343AE9AC-879E-4E60-9904-A313C12F4F46}" presName="bkgdShape" presStyleLbl="node1" presStyleIdx="0" presStyleCnt="3" custLinFactNeighborX="2933" custLinFactNeighborY="-519"/>
      <dgm:spPr/>
    </dgm:pt>
    <dgm:pt modelId="{6F23119C-1E28-4AE5-98CF-A799C3703502}" type="pres">
      <dgm:prSet presAssocID="{343AE9AC-879E-4E60-9904-A313C12F4F46}" presName="nodeTx" presStyleLbl="node1" presStyleIdx="0" presStyleCnt="3">
        <dgm:presLayoutVars>
          <dgm:bulletEnabled val="1"/>
        </dgm:presLayoutVars>
      </dgm:prSet>
      <dgm:spPr/>
    </dgm:pt>
    <dgm:pt modelId="{A8628638-6055-45C0-BB9B-AAC9C11F3F2B}" type="pres">
      <dgm:prSet presAssocID="{343AE9AC-879E-4E60-9904-A313C12F4F46}" presName="invisiNode" presStyleLbl="node1" presStyleIdx="0" presStyleCnt="3"/>
      <dgm:spPr/>
    </dgm:pt>
    <dgm:pt modelId="{CDBFE620-83DE-4942-AD62-DA7A6BD2489D}" type="pres">
      <dgm:prSet presAssocID="{343AE9AC-879E-4E60-9904-A313C12F4F46}" presName="imagNode" presStyleLbl="fgImgPlace1" presStyleIdx="0" presStyleCnt="3" custLinFactNeighborX="1725" custLinFactNeighborY="-17696"/>
      <dgm:spPr/>
    </dgm:pt>
    <dgm:pt modelId="{04712DF7-3874-4FBC-8ADE-F38F4C0AAAF2}" type="pres">
      <dgm:prSet presAssocID="{38D0895F-43C6-49A6-8772-27E2DEA1C8BA}" presName="sibTrans" presStyleLbl="sibTrans2D1" presStyleIdx="0" presStyleCnt="0"/>
      <dgm:spPr/>
    </dgm:pt>
    <dgm:pt modelId="{224E3DC8-8150-4F0D-8FAC-459A52CC2CDE}" type="pres">
      <dgm:prSet presAssocID="{DC292EA8-99A8-4AA0-AA67-28333BEA0CFE}" presName="compNode" presStyleCnt="0"/>
      <dgm:spPr/>
    </dgm:pt>
    <dgm:pt modelId="{90B0C160-BDFC-46A9-AA2B-29A744B3D274}" type="pres">
      <dgm:prSet presAssocID="{DC292EA8-99A8-4AA0-AA67-28333BEA0CFE}" presName="bkgdShape" presStyleLbl="node1" presStyleIdx="1" presStyleCnt="3" custLinFactNeighborX="1386" custLinFactNeighborY="-347"/>
      <dgm:spPr/>
    </dgm:pt>
    <dgm:pt modelId="{4775F8A8-0F96-4630-9F2F-6AD48DA128C5}" type="pres">
      <dgm:prSet presAssocID="{DC292EA8-99A8-4AA0-AA67-28333BEA0CFE}" presName="nodeTx" presStyleLbl="node1" presStyleIdx="1" presStyleCnt="3">
        <dgm:presLayoutVars>
          <dgm:bulletEnabled val="1"/>
        </dgm:presLayoutVars>
      </dgm:prSet>
      <dgm:spPr/>
    </dgm:pt>
    <dgm:pt modelId="{C09E0AF1-A1B3-44A9-8A17-F9746C73AE56}" type="pres">
      <dgm:prSet presAssocID="{DC292EA8-99A8-4AA0-AA67-28333BEA0CFE}" presName="invisiNode" presStyleLbl="node1" presStyleIdx="1" presStyleCnt="3"/>
      <dgm:spPr/>
    </dgm:pt>
    <dgm:pt modelId="{9EFFEC71-C627-40CE-8064-474FD261F800}" type="pres">
      <dgm:prSet presAssocID="{DC292EA8-99A8-4AA0-AA67-28333BEA0CFE}" presName="imagNode" presStyleLbl="fgImgPlace1" presStyleIdx="1" presStyleCnt="3" custLinFactNeighborX="0" custLinFactNeighborY="-18018"/>
      <dgm:spPr/>
    </dgm:pt>
    <dgm:pt modelId="{BE124A26-099C-4F8B-B593-08A61BE56B3A}" type="pres">
      <dgm:prSet presAssocID="{24D2B722-3D3D-4A79-A49B-9A1935862FAD}" presName="sibTrans" presStyleLbl="sibTrans2D1" presStyleIdx="0" presStyleCnt="0"/>
      <dgm:spPr/>
    </dgm:pt>
    <dgm:pt modelId="{CF2D33F3-D052-49DD-B566-4D41F69AFA0C}" type="pres">
      <dgm:prSet presAssocID="{C3FE448B-FA91-4687-9449-A93067BA1D17}" presName="compNode" presStyleCnt="0"/>
      <dgm:spPr/>
    </dgm:pt>
    <dgm:pt modelId="{BAABC423-6076-444C-B080-7F04357B0267}" type="pres">
      <dgm:prSet presAssocID="{C3FE448B-FA91-4687-9449-A93067BA1D17}" presName="bkgdShape" presStyleLbl="node1" presStyleIdx="2" presStyleCnt="3" custLinFactNeighborX="11599" custLinFactNeighborY="460"/>
      <dgm:spPr/>
    </dgm:pt>
    <dgm:pt modelId="{2C591057-2B33-4E40-B069-58EF3F4DD858}" type="pres">
      <dgm:prSet presAssocID="{C3FE448B-FA91-4687-9449-A93067BA1D17}" presName="nodeTx" presStyleLbl="node1" presStyleIdx="2" presStyleCnt="3">
        <dgm:presLayoutVars>
          <dgm:bulletEnabled val="1"/>
        </dgm:presLayoutVars>
      </dgm:prSet>
      <dgm:spPr/>
    </dgm:pt>
    <dgm:pt modelId="{69705BFC-96E5-483F-A11F-F99E5DF92E34}" type="pres">
      <dgm:prSet presAssocID="{C3FE448B-FA91-4687-9449-A93067BA1D17}" presName="invisiNode" presStyleLbl="node1" presStyleIdx="2" presStyleCnt="3"/>
      <dgm:spPr/>
    </dgm:pt>
    <dgm:pt modelId="{77FA2053-65C6-4A4A-954E-1EF965D1AF2C}" type="pres">
      <dgm:prSet presAssocID="{C3FE448B-FA91-4687-9449-A93067BA1D17}" presName="imagNode" presStyleLbl="fgImgPlace1" presStyleIdx="2" presStyleCnt="3" custScaleY="96466" custLinFactNeighborX="-1613" custLinFactNeighborY="-19080"/>
      <dgm:spPr/>
    </dgm:pt>
  </dgm:ptLst>
  <dgm:cxnLst>
    <dgm:cxn modelId="{E02B740E-BF0D-485D-B226-5F90B51FC7F5}" type="presOf" srcId="{38D0895F-43C6-49A6-8772-27E2DEA1C8BA}" destId="{04712DF7-3874-4FBC-8ADE-F38F4C0AAAF2}" srcOrd="0" destOrd="0" presId="urn:microsoft.com/office/officeart/2005/8/layout/hList7"/>
    <dgm:cxn modelId="{D84B2631-19E8-409E-9177-59423F086B96}" type="presOf" srcId="{343AE9AC-879E-4E60-9904-A313C12F4F46}" destId="{6F23119C-1E28-4AE5-98CF-A799C3703502}" srcOrd="1" destOrd="0" presId="urn:microsoft.com/office/officeart/2005/8/layout/hList7"/>
    <dgm:cxn modelId="{3F5FDC31-FC43-404E-9C36-8822661F38E1}" type="presOf" srcId="{C3FE448B-FA91-4687-9449-A93067BA1D17}" destId="{2C591057-2B33-4E40-B069-58EF3F4DD858}" srcOrd="1" destOrd="0" presId="urn:microsoft.com/office/officeart/2005/8/layout/hList7"/>
    <dgm:cxn modelId="{2D081E33-0815-4537-B561-6F09C0BC820C}" type="presOf" srcId="{343AE9AC-879E-4E60-9904-A313C12F4F46}" destId="{4E428F3C-A13A-4000-9F15-277A374933BC}" srcOrd="0" destOrd="0" presId="urn:microsoft.com/office/officeart/2005/8/layout/hList7"/>
    <dgm:cxn modelId="{C9659766-4F42-4FBD-8228-F5B5B755EED0}" srcId="{7880D003-AF93-43A5-BFAE-EAD49DCA14FC}" destId="{DC292EA8-99A8-4AA0-AA67-28333BEA0CFE}" srcOrd="1" destOrd="0" parTransId="{A37832B9-55AC-45C5-9CA5-7161AB789F6F}" sibTransId="{24D2B722-3D3D-4A79-A49B-9A1935862FAD}"/>
    <dgm:cxn modelId="{78E64648-F234-45FE-835A-B95F76EB7AC8}" type="presOf" srcId="{C3FE448B-FA91-4687-9449-A93067BA1D17}" destId="{BAABC423-6076-444C-B080-7F04357B0267}" srcOrd="0" destOrd="0" presId="urn:microsoft.com/office/officeart/2005/8/layout/hList7"/>
    <dgm:cxn modelId="{56640F73-5376-4F1F-BDFF-00802A23C820}" type="presOf" srcId="{7880D003-AF93-43A5-BFAE-EAD49DCA14FC}" destId="{25558DAE-11F5-4773-97F9-7880A9D4CEAB}" srcOrd="0" destOrd="0" presId="urn:microsoft.com/office/officeart/2005/8/layout/hList7"/>
    <dgm:cxn modelId="{CA7CAA7A-CDAB-40D7-9FEA-3A9BFF0ED220}" srcId="{7880D003-AF93-43A5-BFAE-EAD49DCA14FC}" destId="{343AE9AC-879E-4E60-9904-A313C12F4F46}" srcOrd="0" destOrd="0" parTransId="{8F68EF5B-BB51-47F4-9FAC-EAAB19C62284}" sibTransId="{38D0895F-43C6-49A6-8772-27E2DEA1C8BA}"/>
    <dgm:cxn modelId="{CA3E4D90-535A-4A29-9BCF-38247BAC0051}" type="presOf" srcId="{DC292EA8-99A8-4AA0-AA67-28333BEA0CFE}" destId="{90B0C160-BDFC-46A9-AA2B-29A744B3D274}" srcOrd="0" destOrd="0" presId="urn:microsoft.com/office/officeart/2005/8/layout/hList7"/>
    <dgm:cxn modelId="{2C3DB6B1-82F5-4273-8E75-0F3F672C13D4}" type="presOf" srcId="{24D2B722-3D3D-4A79-A49B-9A1935862FAD}" destId="{BE124A26-099C-4F8B-B593-08A61BE56B3A}" srcOrd="0" destOrd="0" presId="urn:microsoft.com/office/officeart/2005/8/layout/hList7"/>
    <dgm:cxn modelId="{6D28F4B7-4357-4E2D-8E97-4AABD8CD584E}" srcId="{7880D003-AF93-43A5-BFAE-EAD49DCA14FC}" destId="{C3FE448B-FA91-4687-9449-A93067BA1D17}" srcOrd="2" destOrd="0" parTransId="{A45BCFAE-2C44-4DBB-92A7-F422AD419AFF}" sibTransId="{FB64BD56-3E19-4A39-87B5-1FBD573B64B9}"/>
    <dgm:cxn modelId="{C6BAB7F1-D094-49E8-A015-728B15B8B269}" type="presOf" srcId="{DC292EA8-99A8-4AA0-AA67-28333BEA0CFE}" destId="{4775F8A8-0F96-4630-9F2F-6AD48DA128C5}" srcOrd="1" destOrd="0" presId="urn:microsoft.com/office/officeart/2005/8/layout/hList7"/>
    <dgm:cxn modelId="{4EF7D5F1-4A1D-43FE-B65B-92AD85E7358B}" type="presParOf" srcId="{25558DAE-11F5-4773-97F9-7880A9D4CEAB}" destId="{4729FABD-741D-443F-97DB-40B40CE60311}" srcOrd="0" destOrd="0" presId="urn:microsoft.com/office/officeart/2005/8/layout/hList7"/>
    <dgm:cxn modelId="{97F3649C-1D91-4FFA-8AEB-C704A75140FE}" type="presParOf" srcId="{25558DAE-11F5-4773-97F9-7880A9D4CEAB}" destId="{38223BC1-41A2-4137-B6F6-8A121F6EF0F8}" srcOrd="1" destOrd="0" presId="urn:microsoft.com/office/officeart/2005/8/layout/hList7"/>
    <dgm:cxn modelId="{BC871177-EB45-4111-986E-C24DB6573C31}" type="presParOf" srcId="{38223BC1-41A2-4137-B6F6-8A121F6EF0F8}" destId="{B69B0ACF-D93E-42EF-8FD7-9240DC1B3FCD}" srcOrd="0" destOrd="0" presId="urn:microsoft.com/office/officeart/2005/8/layout/hList7"/>
    <dgm:cxn modelId="{58C3F5C9-9ABE-42FF-AF4A-0C09085D6BD5}" type="presParOf" srcId="{B69B0ACF-D93E-42EF-8FD7-9240DC1B3FCD}" destId="{4E428F3C-A13A-4000-9F15-277A374933BC}" srcOrd="0" destOrd="0" presId="urn:microsoft.com/office/officeart/2005/8/layout/hList7"/>
    <dgm:cxn modelId="{75A678FB-AA45-47CC-A7EE-89610D966A36}" type="presParOf" srcId="{B69B0ACF-D93E-42EF-8FD7-9240DC1B3FCD}" destId="{6F23119C-1E28-4AE5-98CF-A799C3703502}" srcOrd="1" destOrd="0" presId="urn:microsoft.com/office/officeart/2005/8/layout/hList7"/>
    <dgm:cxn modelId="{C12A3742-BB1E-4209-8AB8-D61EE313274F}" type="presParOf" srcId="{B69B0ACF-D93E-42EF-8FD7-9240DC1B3FCD}" destId="{A8628638-6055-45C0-BB9B-AAC9C11F3F2B}" srcOrd="2" destOrd="0" presId="urn:microsoft.com/office/officeart/2005/8/layout/hList7"/>
    <dgm:cxn modelId="{7439E03C-9547-42C7-A29C-3BE82ABB5F67}" type="presParOf" srcId="{B69B0ACF-D93E-42EF-8FD7-9240DC1B3FCD}" destId="{CDBFE620-83DE-4942-AD62-DA7A6BD2489D}" srcOrd="3" destOrd="0" presId="urn:microsoft.com/office/officeart/2005/8/layout/hList7"/>
    <dgm:cxn modelId="{C1A53223-744F-4D3A-8FF1-822324E19687}" type="presParOf" srcId="{38223BC1-41A2-4137-B6F6-8A121F6EF0F8}" destId="{04712DF7-3874-4FBC-8ADE-F38F4C0AAAF2}" srcOrd="1" destOrd="0" presId="urn:microsoft.com/office/officeart/2005/8/layout/hList7"/>
    <dgm:cxn modelId="{81866267-683C-44A8-BCFE-50493516A6EC}" type="presParOf" srcId="{38223BC1-41A2-4137-B6F6-8A121F6EF0F8}" destId="{224E3DC8-8150-4F0D-8FAC-459A52CC2CDE}" srcOrd="2" destOrd="0" presId="urn:microsoft.com/office/officeart/2005/8/layout/hList7"/>
    <dgm:cxn modelId="{75CE4D8D-5613-432B-A356-04228816D08E}" type="presParOf" srcId="{224E3DC8-8150-4F0D-8FAC-459A52CC2CDE}" destId="{90B0C160-BDFC-46A9-AA2B-29A744B3D274}" srcOrd="0" destOrd="0" presId="urn:microsoft.com/office/officeart/2005/8/layout/hList7"/>
    <dgm:cxn modelId="{F63EDB1D-040F-4ED1-B4D0-6A62E2D309C7}" type="presParOf" srcId="{224E3DC8-8150-4F0D-8FAC-459A52CC2CDE}" destId="{4775F8A8-0F96-4630-9F2F-6AD48DA128C5}" srcOrd="1" destOrd="0" presId="urn:microsoft.com/office/officeart/2005/8/layout/hList7"/>
    <dgm:cxn modelId="{54AD3AA8-BF78-414C-B2B5-CF2AB555570E}" type="presParOf" srcId="{224E3DC8-8150-4F0D-8FAC-459A52CC2CDE}" destId="{C09E0AF1-A1B3-44A9-8A17-F9746C73AE56}" srcOrd="2" destOrd="0" presId="urn:microsoft.com/office/officeart/2005/8/layout/hList7"/>
    <dgm:cxn modelId="{A69AF5D2-6D08-40D3-8490-7ADCA43BB96A}" type="presParOf" srcId="{224E3DC8-8150-4F0D-8FAC-459A52CC2CDE}" destId="{9EFFEC71-C627-40CE-8064-474FD261F800}" srcOrd="3" destOrd="0" presId="urn:microsoft.com/office/officeart/2005/8/layout/hList7"/>
    <dgm:cxn modelId="{412D235A-4030-4133-8AF0-73D4C18B1B16}" type="presParOf" srcId="{38223BC1-41A2-4137-B6F6-8A121F6EF0F8}" destId="{BE124A26-099C-4F8B-B593-08A61BE56B3A}" srcOrd="3" destOrd="0" presId="urn:microsoft.com/office/officeart/2005/8/layout/hList7"/>
    <dgm:cxn modelId="{A14EDDF6-5A88-493E-AA30-9830D541E3F6}" type="presParOf" srcId="{38223BC1-41A2-4137-B6F6-8A121F6EF0F8}" destId="{CF2D33F3-D052-49DD-B566-4D41F69AFA0C}" srcOrd="4" destOrd="0" presId="urn:microsoft.com/office/officeart/2005/8/layout/hList7"/>
    <dgm:cxn modelId="{0A01CF44-E183-4DEE-9CD6-FF1E504B2000}" type="presParOf" srcId="{CF2D33F3-D052-49DD-B566-4D41F69AFA0C}" destId="{BAABC423-6076-444C-B080-7F04357B0267}" srcOrd="0" destOrd="0" presId="urn:microsoft.com/office/officeart/2005/8/layout/hList7"/>
    <dgm:cxn modelId="{C077B44A-5AA9-4793-AA00-937B1DD4CF4D}" type="presParOf" srcId="{CF2D33F3-D052-49DD-B566-4D41F69AFA0C}" destId="{2C591057-2B33-4E40-B069-58EF3F4DD858}" srcOrd="1" destOrd="0" presId="urn:microsoft.com/office/officeart/2005/8/layout/hList7"/>
    <dgm:cxn modelId="{BA697686-94A9-45A3-B722-15B33B609315}" type="presParOf" srcId="{CF2D33F3-D052-49DD-B566-4D41F69AFA0C}" destId="{69705BFC-96E5-483F-A11F-F99E5DF92E34}" srcOrd="2" destOrd="0" presId="urn:microsoft.com/office/officeart/2005/8/layout/hList7"/>
    <dgm:cxn modelId="{918CC992-FFF0-4B03-96DE-F978E7DACD61}" type="presParOf" srcId="{CF2D33F3-D052-49DD-B566-4D41F69AFA0C}" destId="{77FA2053-65C6-4A4A-954E-1EF965D1AF2C}"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EAA5A3-23B4-4521-AE1C-4FAFC0600F72}">
      <dsp:nvSpPr>
        <dsp:cNvPr id="0" name=""/>
        <dsp:cNvSpPr/>
      </dsp:nvSpPr>
      <dsp:spPr>
        <a:xfrm>
          <a:off x="0" y="0"/>
          <a:ext cx="8127196" cy="2340254"/>
        </a:xfrm>
        <a:prstGeom prst="roundRect">
          <a:avLst>
            <a:gd name="adj" fmla="val 10000"/>
          </a:avLst>
        </a:prstGeom>
        <a:solidFill>
          <a:schemeClr val="lt1">
            <a:alpha val="90000"/>
            <a:tint val="40000"/>
            <a:hueOff val="0"/>
            <a:satOff val="0"/>
            <a:lumOff val="0"/>
            <a:alphaOff val="0"/>
          </a:schemeClr>
        </a:solid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ED9FBA0-E890-4509-974B-A6CDF2EED6A5}">
      <dsp:nvSpPr>
        <dsp:cNvPr id="0" name=""/>
        <dsp:cNvSpPr/>
      </dsp:nvSpPr>
      <dsp:spPr>
        <a:xfrm>
          <a:off x="243815" y="312033"/>
          <a:ext cx="2387363" cy="1716186"/>
        </a:xfrm>
        <a:prstGeom prst="roundRect">
          <a:avLst>
            <a:gd name="adj" fmla="val 10000"/>
          </a:avLst>
        </a:prstGeom>
        <a:solidFill>
          <a:schemeClr val="accent2">
            <a:tint val="40000"/>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574C88A-4370-45FE-B045-B2F8E662DF36}">
      <dsp:nvSpPr>
        <dsp:cNvPr id="0" name=""/>
        <dsp:cNvSpPr/>
      </dsp:nvSpPr>
      <dsp:spPr>
        <a:xfrm rot="10800000">
          <a:off x="311808" y="2340254"/>
          <a:ext cx="2387363" cy="2860311"/>
        </a:xfrm>
        <a:prstGeom prst="round2SameRect">
          <a:avLst>
            <a:gd name="adj1" fmla="val 10500"/>
            <a:gd name="adj2" fmla="val 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462280" rIns="462280" bIns="462280" numCol="1" spcCol="1270" anchor="t" anchorCtr="0">
          <a:noAutofit/>
        </a:bodyPr>
        <a:lstStyle/>
        <a:p>
          <a:pPr marL="0" lvl="0" indent="0" algn="ctr" defTabSz="2889250">
            <a:lnSpc>
              <a:spcPct val="90000"/>
            </a:lnSpc>
            <a:spcBef>
              <a:spcPct val="0"/>
            </a:spcBef>
            <a:spcAft>
              <a:spcPct val="35000"/>
            </a:spcAft>
            <a:buNone/>
          </a:pPr>
          <a:endParaRPr lang="en-GB" sz="6500" kern="1200" dirty="0"/>
        </a:p>
      </dsp:txBody>
      <dsp:txXfrm rot="10800000">
        <a:off x="385228" y="2340254"/>
        <a:ext cx="2240523" cy="2786891"/>
      </dsp:txXfrm>
    </dsp:sp>
    <dsp:sp modelId="{BCF26FA0-C744-47AA-94BB-C55135C64E15}">
      <dsp:nvSpPr>
        <dsp:cNvPr id="0" name=""/>
        <dsp:cNvSpPr/>
      </dsp:nvSpPr>
      <dsp:spPr>
        <a:xfrm>
          <a:off x="2869916" y="312033"/>
          <a:ext cx="2387363" cy="1716186"/>
        </a:xfrm>
        <a:prstGeom prst="roundRect">
          <a:avLst>
            <a:gd name="adj" fmla="val 10000"/>
          </a:avLst>
        </a:prstGeom>
        <a:solidFill>
          <a:schemeClr val="accent2">
            <a:tint val="40000"/>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2FAE1BC-6E3A-4A9E-8F63-93CCD177C806}">
      <dsp:nvSpPr>
        <dsp:cNvPr id="0" name=""/>
        <dsp:cNvSpPr/>
      </dsp:nvSpPr>
      <dsp:spPr>
        <a:xfrm rot="10800000">
          <a:off x="2869916" y="2340254"/>
          <a:ext cx="2387363" cy="2860311"/>
        </a:xfrm>
        <a:prstGeom prst="round2SameRect">
          <a:avLst>
            <a:gd name="adj1" fmla="val 10500"/>
            <a:gd name="adj2" fmla="val 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462280" rIns="462280" bIns="462280" numCol="1" spcCol="1270" anchor="t" anchorCtr="0">
          <a:noAutofit/>
        </a:bodyPr>
        <a:lstStyle/>
        <a:p>
          <a:pPr marL="0" lvl="0" indent="0" algn="ctr" defTabSz="2889250">
            <a:lnSpc>
              <a:spcPct val="90000"/>
            </a:lnSpc>
            <a:spcBef>
              <a:spcPct val="0"/>
            </a:spcBef>
            <a:spcAft>
              <a:spcPct val="35000"/>
            </a:spcAft>
            <a:buNone/>
          </a:pPr>
          <a:endParaRPr lang="en-GB" sz="6500" kern="1200" dirty="0"/>
        </a:p>
      </dsp:txBody>
      <dsp:txXfrm rot="10800000">
        <a:off x="2943336" y="2340254"/>
        <a:ext cx="2240523" cy="2786891"/>
      </dsp:txXfrm>
    </dsp:sp>
    <dsp:sp modelId="{807D20D5-D4E3-46C6-A4C6-A4DE42617CB1}">
      <dsp:nvSpPr>
        <dsp:cNvPr id="0" name=""/>
        <dsp:cNvSpPr/>
      </dsp:nvSpPr>
      <dsp:spPr>
        <a:xfrm>
          <a:off x="5496016" y="312033"/>
          <a:ext cx="2387363" cy="1716186"/>
        </a:xfrm>
        <a:prstGeom prst="roundRect">
          <a:avLst>
            <a:gd name="adj" fmla="val 10000"/>
          </a:avLst>
        </a:prstGeom>
        <a:solidFill>
          <a:schemeClr val="accent2">
            <a:tint val="40000"/>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F631481-5AE0-436C-8761-DD70E17689C2}">
      <dsp:nvSpPr>
        <dsp:cNvPr id="0" name=""/>
        <dsp:cNvSpPr/>
      </dsp:nvSpPr>
      <dsp:spPr>
        <a:xfrm rot="10800000">
          <a:off x="5496016" y="2340254"/>
          <a:ext cx="2387363" cy="2860311"/>
        </a:xfrm>
        <a:prstGeom prst="round2SameRect">
          <a:avLst>
            <a:gd name="adj1" fmla="val 10500"/>
            <a:gd name="adj2" fmla="val 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462280" rIns="462280" bIns="462280" numCol="1" spcCol="1270" anchor="t" anchorCtr="0">
          <a:noAutofit/>
        </a:bodyPr>
        <a:lstStyle/>
        <a:p>
          <a:pPr marL="0" lvl="0" indent="0" algn="ctr" defTabSz="2889250">
            <a:lnSpc>
              <a:spcPct val="90000"/>
            </a:lnSpc>
            <a:spcBef>
              <a:spcPct val="0"/>
            </a:spcBef>
            <a:spcAft>
              <a:spcPct val="35000"/>
            </a:spcAft>
            <a:buNone/>
          </a:pPr>
          <a:endParaRPr lang="en-GB" sz="6500" kern="1200" dirty="0"/>
        </a:p>
      </dsp:txBody>
      <dsp:txXfrm rot="10800000">
        <a:off x="5569436" y="2340254"/>
        <a:ext cx="2240523" cy="27868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428F3C-A13A-4000-9F15-277A374933BC}">
      <dsp:nvSpPr>
        <dsp:cNvPr id="0" name=""/>
        <dsp:cNvSpPr/>
      </dsp:nvSpPr>
      <dsp:spPr>
        <a:xfrm>
          <a:off x="85012" y="0"/>
          <a:ext cx="2836330" cy="5282241"/>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462280" rIns="462280" bIns="462280" numCol="1" spcCol="1270" anchor="ctr" anchorCtr="0">
          <a:noAutofit/>
        </a:bodyPr>
        <a:lstStyle/>
        <a:p>
          <a:pPr marL="0" lvl="0" indent="0" algn="ctr" defTabSz="2889250">
            <a:lnSpc>
              <a:spcPct val="90000"/>
            </a:lnSpc>
            <a:spcBef>
              <a:spcPct val="0"/>
            </a:spcBef>
            <a:spcAft>
              <a:spcPct val="35000"/>
            </a:spcAft>
            <a:buNone/>
          </a:pPr>
          <a:endParaRPr lang="en-GB" sz="6500" kern="1200" dirty="0"/>
        </a:p>
      </dsp:txBody>
      <dsp:txXfrm>
        <a:off x="85012" y="2112896"/>
        <a:ext cx="2836330" cy="2112896"/>
      </dsp:txXfrm>
    </dsp:sp>
    <dsp:sp modelId="{CDBFE620-83DE-4942-AD62-DA7A6BD2489D}">
      <dsp:nvSpPr>
        <dsp:cNvPr id="0" name=""/>
        <dsp:cNvSpPr/>
      </dsp:nvSpPr>
      <dsp:spPr>
        <a:xfrm>
          <a:off x="570837" y="5664"/>
          <a:ext cx="1758986" cy="1758986"/>
        </a:xfrm>
        <a:prstGeom prst="ellipse">
          <a:avLst/>
        </a:prstGeom>
        <a:solidFill>
          <a:schemeClr val="accent2">
            <a:tint val="40000"/>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0B0C160-BDFC-46A9-AA2B-29A744B3D274}">
      <dsp:nvSpPr>
        <dsp:cNvPr id="0" name=""/>
        <dsp:cNvSpPr/>
      </dsp:nvSpPr>
      <dsp:spPr>
        <a:xfrm>
          <a:off x="2962555" y="0"/>
          <a:ext cx="2836330" cy="5282241"/>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462280" rIns="462280" bIns="462280" numCol="1" spcCol="1270" anchor="ctr" anchorCtr="0">
          <a:noAutofit/>
        </a:bodyPr>
        <a:lstStyle/>
        <a:p>
          <a:pPr marL="0" lvl="0" indent="0" algn="ctr" defTabSz="2889250">
            <a:lnSpc>
              <a:spcPct val="90000"/>
            </a:lnSpc>
            <a:spcBef>
              <a:spcPct val="0"/>
            </a:spcBef>
            <a:spcAft>
              <a:spcPct val="35000"/>
            </a:spcAft>
            <a:buNone/>
          </a:pPr>
          <a:endParaRPr lang="en-GB" sz="6500" kern="1200" dirty="0"/>
        </a:p>
      </dsp:txBody>
      <dsp:txXfrm>
        <a:off x="2962555" y="2112896"/>
        <a:ext cx="2836330" cy="2112896"/>
      </dsp:txXfrm>
    </dsp:sp>
    <dsp:sp modelId="{9EFFEC71-C627-40CE-8064-474FD261F800}">
      <dsp:nvSpPr>
        <dsp:cNvPr id="0" name=""/>
        <dsp:cNvSpPr/>
      </dsp:nvSpPr>
      <dsp:spPr>
        <a:xfrm>
          <a:off x="3461915" y="0"/>
          <a:ext cx="1758986" cy="1758986"/>
        </a:xfrm>
        <a:prstGeom prst="ellipse">
          <a:avLst/>
        </a:prstGeom>
        <a:solidFill>
          <a:schemeClr val="accent2">
            <a:tint val="40000"/>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AABC423-6076-444C-B080-7F04357B0267}">
      <dsp:nvSpPr>
        <dsp:cNvPr id="0" name=""/>
        <dsp:cNvSpPr/>
      </dsp:nvSpPr>
      <dsp:spPr>
        <a:xfrm>
          <a:off x="5846487" y="0"/>
          <a:ext cx="2836330" cy="5282241"/>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62280" tIns="462280" rIns="462280" bIns="462280" numCol="1" spcCol="1270" anchor="ctr" anchorCtr="0">
          <a:noAutofit/>
        </a:bodyPr>
        <a:lstStyle/>
        <a:p>
          <a:pPr marL="0" lvl="0" indent="0" algn="ctr" defTabSz="2889250">
            <a:lnSpc>
              <a:spcPct val="90000"/>
            </a:lnSpc>
            <a:spcBef>
              <a:spcPct val="0"/>
            </a:spcBef>
            <a:spcAft>
              <a:spcPct val="35000"/>
            </a:spcAft>
            <a:buNone/>
          </a:pPr>
          <a:endParaRPr lang="en-GB" sz="6500" kern="1200" dirty="0"/>
        </a:p>
      </dsp:txBody>
      <dsp:txXfrm>
        <a:off x="5846487" y="2112896"/>
        <a:ext cx="2836330" cy="2112896"/>
      </dsp:txXfrm>
    </dsp:sp>
    <dsp:sp modelId="{77FA2053-65C6-4A4A-954E-1EF965D1AF2C}">
      <dsp:nvSpPr>
        <dsp:cNvPr id="0" name=""/>
        <dsp:cNvSpPr/>
      </dsp:nvSpPr>
      <dsp:spPr>
        <a:xfrm>
          <a:off x="6354964" y="12401"/>
          <a:ext cx="1758986" cy="1696823"/>
        </a:xfrm>
        <a:prstGeom prst="ellipse">
          <a:avLst/>
        </a:prstGeom>
        <a:solidFill>
          <a:schemeClr val="accent2">
            <a:tint val="40000"/>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729FABD-741D-443F-97DB-40B40CE60311}">
      <dsp:nvSpPr>
        <dsp:cNvPr id="0" name=""/>
        <dsp:cNvSpPr/>
      </dsp:nvSpPr>
      <dsp:spPr>
        <a:xfrm>
          <a:off x="457629" y="4489904"/>
          <a:ext cx="7988192" cy="792336"/>
        </a:xfrm>
        <a:prstGeom prst="leftRightArrow">
          <a:avLst/>
        </a:prstGeom>
        <a:solidFill>
          <a:schemeClr val="accent2">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2.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C042433-7471-4BF9-9454-362971E083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10426AA-D9C7-4D34-926F-EEDA1CC2473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4BB0CAA-05EE-4C9B-87E1-B84DD3F9BCC4}" type="datetimeFigureOut">
              <a:rPr lang="en-GB" smtClean="0"/>
              <a:t>14/11/2025</a:t>
            </a:fld>
            <a:endParaRPr lang="en-GB"/>
          </a:p>
        </p:txBody>
      </p:sp>
      <p:sp>
        <p:nvSpPr>
          <p:cNvPr id="4" name="Footer Placeholder 3">
            <a:extLst>
              <a:ext uri="{FF2B5EF4-FFF2-40B4-BE49-F238E27FC236}">
                <a16:creationId xmlns:a16="http://schemas.microsoft.com/office/drawing/2014/main" id="{364AA67F-0E09-493E-B802-2C4BF9A8D3D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F40010E-F8C8-404A-82FF-B1A0AE7B82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47F0B46-7623-4305-AEF1-309F386B26D6}" type="slidenum">
              <a:rPr lang="en-GB" smtClean="0"/>
              <a:t>‹#›</a:t>
            </a:fld>
            <a:endParaRPr lang="en-GB"/>
          </a:p>
        </p:txBody>
      </p:sp>
    </p:spTree>
    <p:extLst>
      <p:ext uri="{BB962C8B-B14F-4D97-AF65-F5344CB8AC3E}">
        <p14:creationId xmlns:p14="http://schemas.microsoft.com/office/powerpoint/2010/main" val="261646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CD3110-32D0-4452-834B-9411AA728368}" type="datetimeFigureOut">
              <a:rPr lang="en-GB" smtClean="0"/>
              <a:t>14/11/2025</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F7F3D-A76E-462C-91BC-6AD2B2EFE72A}" type="slidenum">
              <a:rPr lang="en-GB" smtClean="0"/>
              <a:t>‹#›</a:t>
            </a:fld>
            <a:endParaRPr lang="en-GB"/>
          </a:p>
        </p:txBody>
      </p:sp>
    </p:spTree>
    <p:extLst>
      <p:ext uri="{BB962C8B-B14F-4D97-AF65-F5344CB8AC3E}">
        <p14:creationId xmlns:p14="http://schemas.microsoft.com/office/powerpoint/2010/main" val="2123135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F16B567-11FF-1C89-44EC-26710636A637}"/>
              </a:ext>
            </a:extLst>
          </p:cNvPr>
          <p:cNvGrpSpPr/>
          <p:nvPr userDrawn="1"/>
        </p:nvGrpSpPr>
        <p:grpSpPr>
          <a:xfrm>
            <a:off x="8575639" y="48954"/>
            <a:ext cx="928650" cy="783194"/>
            <a:chOff x="5725297" y="44835"/>
            <a:chExt cx="928650" cy="783194"/>
          </a:xfrm>
        </p:grpSpPr>
        <p:sp>
          <p:nvSpPr>
            <p:cNvPr id="3" name="Trapezoid 2">
              <a:extLst>
                <a:ext uri="{FF2B5EF4-FFF2-40B4-BE49-F238E27FC236}">
                  <a16:creationId xmlns:a16="http://schemas.microsoft.com/office/drawing/2014/main" id="{7088AAB2-5652-568B-8CAB-400DF6650268}"/>
                </a:ext>
              </a:extLst>
            </p:cNvPr>
            <p:cNvSpPr/>
            <p:nvPr userDrawn="1"/>
          </p:nvSpPr>
          <p:spPr>
            <a:xfrm>
              <a:off x="5725297" y="44835"/>
              <a:ext cx="928650" cy="783194"/>
            </a:xfrm>
            <a:prstGeom prst="trapezoid">
              <a:avLst>
                <a:gd name="adj" fmla="val 6949"/>
              </a:avLst>
            </a:prstGeom>
            <a:solidFill>
              <a:srgbClr val="E6E6E6"/>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latin typeface="Calibri" panose="020F0502020204030204"/>
                <a:ea typeface="+mn-ea"/>
                <a:cs typeface="+mn-cs"/>
              </a:endParaRPr>
            </a:p>
          </p:txBody>
        </p:sp>
        <p:sp>
          <p:nvSpPr>
            <p:cNvPr id="4" name="Oval 3">
              <a:extLst>
                <a:ext uri="{FF2B5EF4-FFF2-40B4-BE49-F238E27FC236}">
                  <a16:creationId xmlns:a16="http://schemas.microsoft.com/office/drawing/2014/main" id="{CB9BAE8E-A2FD-29F0-7FBF-750B8D04E0C4}"/>
                </a:ext>
              </a:extLst>
            </p:cNvPr>
            <p:cNvSpPr/>
            <p:nvPr/>
          </p:nvSpPr>
          <p:spPr>
            <a:xfrm>
              <a:off x="5840016" y="86825"/>
              <a:ext cx="699212" cy="699214"/>
            </a:xfrm>
            <a:prstGeom prst="ellipse">
              <a:avLst/>
            </a:prstGeom>
            <a:solidFill>
              <a:srgbClr val="FFFFFF"/>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EF"/>
                </a:solidFill>
                <a:effectLst/>
                <a:uLnTx/>
                <a:uFillTx/>
                <a:latin typeface="Calibri" panose="020F0502020204030204"/>
                <a:ea typeface="+mn-ea"/>
                <a:cs typeface="+mn-cs"/>
              </a:endParaRPr>
            </a:p>
          </p:txBody>
        </p:sp>
      </p:grpSp>
      <p:sp>
        <p:nvSpPr>
          <p:cNvPr id="5" name="Rectangle 2">
            <a:extLst>
              <a:ext uri="{FF2B5EF4-FFF2-40B4-BE49-F238E27FC236}">
                <a16:creationId xmlns:a16="http://schemas.microsoft.com/office/drawing/2014/main" id="{50863EAF-42E2-A246-678B-8BD1B6B3F0EC}"/>
              </a:ext>
            </a:extLst>
          </p:cNvPr>
          <p:cNvSpPr/>
          <p:nvPr userDrawn="1"/>
        </p:nvSpPr>
        <p:spPr>
          <a:xfrm>
            <a:off x="54057" y="175630"/>
            <a:ext cx="8133979" cy="650018"/>
          </a:xfrm>
          <a:custGeom>
            <a:avLst/>
            <a:gdLst>
              <a:gd name="connsiteX0" fmla="*/ 0 w 6901416"/>
              <a:gd name="connsiteY0" fmla="*/ 0 h 866547"/>
              <a:gd name="connsiteX1" fmla="*/ 690141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5569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3664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754730 w 6901416"/>
              <a:gd name="connsiteY1" fmla="*/ 0 h 866547"/>
              <a:gd name="connsiteX2" fmla="*/ 6901416 w 6901416"/>
              <a:gd name="connsiteY2" fmla="*/ 866547 h 866547"/>
              <a:gd name="connsiteX3" fmla="*/ 0 w 6901416"/>
              <a:gd name="connsiteY3" fmla="*/ 866547 h 866547"/>
              <a:gd name="connsiteX4" fmla="*/ 0 w 6901416"/>
              <a:gd name="connsiteY4" fmla="*/ 0 h 8665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01416" h="866547">
                <a:moveTo>
                  <a:pt x="0" y="0"/>
                </a:moveTo>
                <a:lnTo>
                  <a:pt x="6754730" y="0"/>
                </a:lnTo>
                <a:lnTo>
                  <a:pt x="6901416" y="866547"/>
                </a:lnTo>
                <a:lnTo>
                  <a:pt x="0" y="866547"/>
                </a:lnTo>
                <a:lnTo>
                  <a:pt x="0" y="0"/>
                </a:lnTo>
                <a:close/>
              </a:path>
            </a:pathLst>
          </a:custGeom>
          <a:solidFill>
            <a:schemeClr val="bg2"/>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800">
              <a:latin typeface="United Curriculum" pitchFamily="2" charset="0"/>
            </a:endParaRPr>
          </a:p>
        </p:txBody>
      </p:sp>
    </p:spTree>
    <p:extLst>
      <p:ext uri="{BB962C8B-B14F-4D97-AF65-F5344CB8AC3E}">
        <p14:creationId xmlns:p14="http://schemas.microsoft.com/office/powerpoint/2010/main" val="7804002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0F92058-8AAF-4ECA-9A9A-D3F6257BE0A9}"/>
              </a:ext>
            </a:extLst>
          </p:cNvPr>
          <p:cNvSpPr/>
          <p:nvPr userDrawn="1"/>
        </p:nvSpPr>
        <p:spPr>
          <a:xfrm>
            <a:off x="49939" y="50141"/>
            <a:ext cx="9806122" cy="6528212"/>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latin typeface="United Curriculum" pitchFamily="2" charset="0"/>
            </a:endParaRPr>
          </a:p>
        </p:txBody>
      </p:sp>
      <p:grpSp>
        <p:nvGrpSpPr>
          <p:cNvPr id="24" name="Group 23">
            <a:extLst>
              <a:ext uri="{FF2B5EF4-FFF2-40B4-BE49-F238E27FC236}">
                <a16:creationId xmlns:a16="http://schemas.microsoft.com/office/drawing/2014/main" id="{72984C4A-A5D2-4617-843C-1F63552727CE}"/>
              </a:ext>
            </a:extLst>
          </p:cNvPr>
          <p:cNvGrpSpPr/>
          <p:nvPr userDrawn="1"/>
        </p:nvGrpSpPr>
        <p:grpSpPr>
          <a:xfrm>
            <a:off x="-735408" y="6217602"/>
            <a:ext cx="1555380" cy="1321435"/>
            <a:chOff x="-735408" y="6217602"/>
            <a:chExt cx="1555380" cy="1321435"/>
          </a:xfrm>
        </p:grpSpPr>
        <p:sp>
          <p:nvSpPr>
            <p:cNvPr id="16" name="Arc 15">
              <a:extLst>
                <a:ext uri="{FF2B5EF4-FFF2-40B4-BE49-F238E27FC236}">
                  <a16:creationId xmlns:a16="http://schemas.microsoft.com/office/drawing/2014/main" id="{01182683-9D42-42D0-9602-36D469B9729E}"/>
                </a:ext>
              </a:extLst>
            </p:cNvPr>
            <p:cNvSpPr/>
            <p:nvPr userDrawn="1"/>
          </p:nvSpPr>
          <p:spPr>
            <a:xfrm>
              <a:off x="-735408" y="6217602"/>
              <a:ext cx="1555380" cy="1321435"/>
            </a:xfrm>
            <a:prstGeom prst="arc">
              <a:avLst>
                <a:gd name="adj1" fmla="val 16252508"/>
                <a:gd name="adj2" fmla="val 20226505"/>
              </a:avLst>
            </a:prstGeom>
            <a:solidFill>
              <a:schemeClr val="bg1"/>
            </a:solidFill>
            <a:ln w="19050">
              <a:solidFill>
                <a:schemeClr val="tx2"/>
              </a:solidFill>
            </a:ln>
          </p:spPr>
          <p:style>
            <a:lnRef idx="1">
              <a:schemeClr val="accent1"/>
            </a:lnRef>
            <a:fillRef idx="0">
              <a:schemeClr val="accent1"/>
            </a:fillRef>
            <a:effectRef idx="0">
              <a:schemeClr val="accent1"/>
            </a:effectRef>
            <a:fontRef idx="minor">
              <a:schemeClr val="tx1"/>
            </a:fontRef>
          </p:style>
          <p:txBody>
            <a:bodyPr wrap="square" rtlCol="0" anchor="ctr">
              <a:noAutofit/>
            </a:bodyPr>
            <a:lstStyle/>
            <a:p>
              <a:endParaRPr lang="en-GB" sz="1800">
                <a:latin typeface="United Curriculum" pitchFamily="2" charset="0"/>
              </a:endParaRPr>
            </a:p>
          </p:txBody>
        </p:sp>
        <p:sp>
          <p:nvSpPr>
            <p:cNvPr id="23" name="Rectangle 22">
              <a:extLst>
                <a:ext uri="{FF2B5EF4-FFF2-40B4-BE49-F238E27FC236}">
                  <a16:creationId xmlns:a16="http://schemas.microsoft.com/office/drawing/2014/main" id="{9FE93BA2-1701-400C-9A06-E03063623C2F}"/>
                </a:ext>
              </a:extLst>
            </p:cNvPr>
            <p:cNvSpPr/>
            <p:nvPr userDrawn="1"/>
          </p:nvSpPr>
          <p:spPr>
            <a:xfrm>
              <a:off x="6125" y="6227445"/>
              <a:ext cx="45719" cy="876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United Curriculum" pitchFamily="2" charset="0"/>
              </a:endParaRPr>
            </a:p>
          </p:txBody>
        </p:sp>
      </p:grpSp>
      <p:pic>
        <p:nvPicPr>
          <p:cNvPr id="21" name="Picture 20" descr="Shape&#10;&#10;Description automatically generated with medium confidence">
            <a:extLst>
              <a:ext uri="{FF2B5EF4-FFF2-40B4-BE49-F238E27FC236}">
                <a16:creationId xmlns:a16="http://schemas.microsoft.com/office/drawing/2014/main" id="{E9F49053-895A-469C-83C4-4142EFBB233B}"/>
              </a:ext>
            </a:extLst>
          </p:cNvPr>
          <p:cNvPicPr/>
          <p:nvPr userDrawn="1"/>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29619" y="6388663"/>
            <a:ext cx="560705" cy="379730"/>
          </a:xfrm>
          <a:prstGeom prst="rect">
            <a:avLst/>
          </a:prstGeom>
        </p:spPr>
      </p:pic>
      <p:sp>
        <p:nvSpPr>
          <p:cNvPr id="2" name="Rectangle 1">
            <a:extLst>
              <a:ext uri="{FF2B5EF4-FFF2-40B4-BE49-F238E27FC236}">
                <a16:creationId xmlns:a16="http://schemas.microsoft.com/office/drawing/2014/main" id="{8C52DCFF-E57C-948E-5C73-D4035C1C1603}"/>
              </a:ext>
            </a:extLst>
          </p:cNvPr>
          <p:cNvSpPr/>
          <p:nvPr userDrawn="1"/>
        </p:nvSpPr>
        <p:spPr>
          <a:xfrm>
            <a:off x="29619" y="6230357"/>
            <a:ext cx="45719" cy="4150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26119338"/>
      </p:ext>
    </p:extLst>
  </p:cSld>
  <p:clrMap bg1="lt1" tx1="dk1" bg2="lt2" tx2="dk2" accent1="accent1" accent2="accent2" accent3="accent3" accent4="accent4" accent5="accent5" accent6="accent6" hlink="hlink" folHlink="folHlink"/>
  <p:sldLayoutIdLst>
    <p:sldLayoutId id="214748368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
            <a:extLst>
              <a:ext uri="{FF2B5EF4-FFF2-40B4-BE49-F238E27FC236}">
                <a16:creationId xmlns:a16="http://schemas.microsoft.com/office/drawing/2014/main" id="{6B9B7142-C494-78C7-0CFC-B85C6BFD8DE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003C2D6-7463-2227-0B15-C40C3549448B}"/>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5096ECA1-B4A2-9CBB-C54A-83FE9E8691D6}"/>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98259B73-26C3-86C3-349C-73034D47D263}"/>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1550B725-3912-7262-289B-882EF90B3FD5}"/>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88226996-3B22-28B3-E1F2-380E176EA805}"/>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0F3B352B-366C-5488-F31C-4304B9A64A71}"/>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4" name="Rectangle 3">
            <a:extLst>
              <a:ext uri="{FF2B5EF4-FFF2-40B4-BE49-F238E27FC236}">
                <a16:creationId xmlns:a16="http://schemas.microsoft.com/office/drawing/2014/main" id="{6BB1BB31-A5A5-4579-8676-322A90FB8F46}"/>
              </a:ext>
            </a:extLst>
          </p:cNvPr>
          <p:cNvSpPr/>
          <p:nvPr/>
        </p:nvSpPr>
        <p:spPr>
          <a:xfrm>
            <a:off x="1349217" y="0"/>
            <a:ext cx="6131808" cy="937180"/>
          </a:xfrm>
          <a:prstGeom prst="rect">
            <a:avLst/>
          </a:prstGeom>
        </p:spPr>
        <p:txBody>
          <a:bodyPr wrap="none" lIns="91440" tIns="45720" rIns="91440" bIns="45720" anchor="t">
            <a:spAutoFit/>
          </a:bodyPr>
          <a:lstStyle/>
          <a:p>
            <a:pPr algn="ctr">
              <a:lnSpc>
                <a:spcPct val="107000"/>
              </a:lnSpc>
              <a:spcAft>
                <a:spcPts val="800"/>
              </a:spcAft>
              <a:tabLst>
                <a:tab pos="2947670" algn="l"/>
              </a:tabLst>
            </a:pPr>
            <a:r>
              <a:rPr lang="en-GB" sz="5400" b="1" dirty="0">
                <a:solidFill>
                  <a:srgbClr val="002060"/>
                </a:solidFill>
                <a:latin typeface="+mj-lt"/>
                <a:ea typeface="Calibri"/>
                <a:cs typeface="Times New Roman"/>
              </a:rPr>
              <a:t>Design Technology</a:t>
            </a:r>
            <a:endParaRPr lang="en-GB" sz="5400" dirty="0">
              <a:effectLst/>
              <a:latin typeface="+mj-lt"/>
              <a:ea typeface="Calibri"/>
              <a:cs typeface="Times New Roman"/>
            </a:endParaRPr>
          </a:p>
        </p:txBody>
      </p:sp>
      <p:sp>
        <p:nvSpPr>
          <p:cNvPr id="6" name="Rectangle 5">
            <a:extLst>
              <a:ext uri="{FF2B5EF4-FFF2-40B4-BE49-F238E27FC236}">
                <a16:creationId xmlns:a16="http://schemas.microsoft.com/office/drawing/2014/main" id="{4D08BA2D-6884-4CE9-96B0-66452B983308}"/>
              </a:ext>
            </a:extLst>
          </p:cNvPr>
          <p:cNvSpPr/>
          <p:nvPr/>
        </p:nvSpPr>
        <p:spPr>
          <a:xfrm>
            <a:off x="298265" y="2130752"/>
            <a:ext cx="9006114" cy="3114955"/>
          </a:xfrm>
          <a:prstGeom prst="rect">
            <a:avLst/>
          </a:prstGeom>
        </p:spPr>
        <p:txBody>
          <a:bodyPr wrap="square">
            <a:spAutoFit/>
          </a:bodyPr>
          <a:lstStyle/>
          <a:p>
            <a:pPr algn="ctr">
              <a:lnSpc>
                <a:spcPct val="107000"/>
              </a:lnSpc>
              <a:spcAft>
                <a:spcPts val="800"/>
              </a:spcAft>
              <a:tabLst>
                <a:tab pos="2947670" algn="l"/>
              </a:tabLst>
            </a:pPr>
            <a:r>
              <a:rPr lang="en-GB" sz="6000" b="1" dirty="0">
                <a:solidFill>
                  <a:srgbClr val="002060"/>
                </a:solidFill>
                <a:latin typeface="+mj-lt"/>
                <a:ea typeface="Calibri" panose="020F0502020204030204" pitchFamily="34" charset="0"/>
                <a:cs typeface="Times New Roman" panose="02020603050405020304" pitchFamily="18" charset="0"/>
              </a:rPr>
              <a:t>Curriculum Map and Assessment </a:t>
            </a:r>
          </a:p>
          <a:p>
            <a:pPr algn="ctr">
              <a:lnSpc>
                <a:spcPct val="107000"/>
              </a:lnSpc>
              <a:spcAft>
                <a:spcPts val="800"/>
              </a:spcAft>
              <a:tabLst>
                <a:tab pos="2947670" algn="l"/>
              </a:tabLst>
            </a:pPr>
            <a:r>
              <a:rPr lang="en-GB" sz="6000" b="1" dirty="0">
                <a:solidFill>
                  <a:srgbClr val="002060"/>
                </a:solidFill>
                <a:latin typeface="+mj-lt"/>
                <a:ea typeface="Calibri" panose="020F0502020204030204" pitchFamily="34" charset="0"/>
                <a:cs typeface="Times New Roman" panose="02020603050405020304" pitchFamily="18" charset="0"/>
              </a:rPr>
              <a:t>Framework</a:t>
            </a:r>
            <a:endParaRPr lang="en-GB" sz="6000" dirty="0">
              <a:effectLst/>
              <a:latin typeface="+mj-lt"/>
              <a:ea typeface="Calibri" panose="020F0502020204030204" pitchFamily="34" charset="0"/>
              <a:cs typeface="Times New Roman" panose="02020603050405020304" pitchFamily="18" charset="0"/>
            </a:endParaRPr>
          </a:p>
        </p:txBody>
      </p:sp>
      <p:pic>
        <p:nvPicPr>
          <p:cNvPr id="2" name="Picture 1">
            <a:extLst>
              <a:ext uri="{FF2B5EF4-FFF2-40B4-BE49-F238E27FC236}">
                <a16:creationId xmlns:a16="http://schemas.microsoft.com/office/drawing/2014/main" id="{9626C0AD-C1C1-48FF-A918-C8039ADA4364}"/>
              </a:ext>
            </a:extLst>
          </p:cNvPr>
          <p:cNvPicPr>
            <a:picLocks noChangeAspect="1"/>
          </p:cNvPicPr>
          <p:nvPr/>
        </p:nvPicPr>
        <p:blipFill>
          <a:blip r:embed="rId2"/>
          <a:stretch>
            <a:fillRect/>
          </a:stretch>
        </p:blipFill>
        <p:spPr>
          <a:xfrm>
            <a:off x="8854784" y="225738"/>
            <a:ext cx="435155" cy="482456"/>
          </a:xfrm>
          <a:prstGeom prst="rect">
            <a:avLst/>
          </a:prstGeom>
        </p:spPr>
      </p:pic>
    </p:spTree>
    <p:extLst>
      <p:ext uri="{BB962C8B-B14F-4D97-AF65-F5344CB8AC3E}">
        <p14:creationId xmlns:p14="http://schemas.microsoft.com/office/powerpoint/2010/main" val="1082134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CACD2-876D-F69B-8DE8-980BE5335F89}"/>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E6AE4E4F-1D38-6AAE-6D88-CC117269976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8A509E91-8905-2F6E-D9E4-CC33B1637DB9}"/>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84C3C355-6904-C73C-FB44-D6E6EF7208E4}"/>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71BBB1BB-7CEC-6494-9DBD-E7691E1C0D2E}"/>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4FB2C8E5-6310-AFBD-4DE4-19A928ABF5F6}"/>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D38B6F0A-8CFE-0AEC-EE1A-DE3186867875}"/>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80F6BA8C-94EF-7A33-4B59-2B2ED931AE30}"/>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1A41BC76-BD74-6332-50E4-81A39D579E91}"/>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4A45D63A-B2E3-0909-A76E-267C5C8BA146}"/>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1 – Year 2</a:t>
            </a:r>
          </a:p>
        </p:txBody>
      </p:sp>
      <p:graphicFrame>
        <p:nvGraphicFramePr>
          <p:cNvPr id="8" name="Table 7">
            <a:extLst>
              <a:ext uri="{FF2B5EF4-FFF2-40B4-BE49-F238E27FC236}">
                <a16:creationId xmlns:a16="http://schemas.microsoft.com/office/drawing/2014/main" id="{6A4EC215-7EB1-1ED1-BD46-A2BD3E1BB8A3}"/>
              </a:ext>
            </a:extLst>
          </p:cNvPr>
          <p:cNvGraphicFramePr>
            <a:graphicFrameLocks noGrp="1"/>
          </p:cNvGraphicFramePr>
          <p:nvPr>
            <p:extLst>
              <p:ext uri="{D42A27DB-BD31-4B8C-83A1-F6EECF244321}">
                <p14:modId xmlns:p14="http://schemas.microsoft.com/office/powerpoint/2010/main" val="1831525180"/>
              </p:ext>
            </p:extLst>
          </p:nvPr>
        </p:nvGraphicFramePr>
        <p:xfrm>
          <a:off x="139802" y="998253"/>
          <a:ext cx="9626233" cy="5128025"/>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537310">
                  <a:extLst>
                    <a:ext uri="{9D8B030D-6E8A-4147-A177-3AD203B41FA5}">
                      <a16:colId xmlns:a16="http://schemas.microsoft.com/office/drawing/2014/main" val="62550763"/>
                    </a:ext>
                  </a:extLst>
                </a:gridCol>
                <a:gridCol w="1337659">
                  <a:extLst>
                    <a:ext uri="{9D8B030D-6E8A-4147-A177-3AD203B41FA5}">
                      <a16:colId xmlns:a16="http://schemas.microsoft.com/office/drawing/2014/main" val="1504996340"/>
                    </a:ext>
                  </a:extLst>
                </a:gridCol>
                <a:gridCol w="3673565">
                  <a:extLst>
                    <a:ext uri="{9D8B030D-6E8A-4147-A177-3AD203B41FA5}">
                      <a16:colId xmlns:a16="http://schemas.microsoft.com/office/drawing/2014/main" val="1503854659"/>
                    </a:ext>
                  </a:extLst>
                </a:gridCol>
                <a:gridCol w="2039517">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2 Block A</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How can you repurpose an item of clothing? </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GB" sz="1000" b="0" i="0" u="none" strike="noStrike" noProof="0" dirty="0">
                          <a:solidFill>
                            <a:srgbClr val="000000"/>
                          </a:solidFill>
                          <a:effectLst/>
                          <a:latin typeface="United Curriculum"/>
                        </a:rPr>
                        <a:t>Pupils will learn how to use a template to create a simple patchwork by repurposing clothing to create something practical and useful. They will develop their skills using a needle and thread to create small, even stitches</a:t>
                      </a:r>
                      <a:endParaRPr lang="en-US" dirty="0"/>
                    </a:p>
                  </a:txBody>
                  <a:tcPr marL="68580" marR="68580" marT="0" marB="0"/>
                </a:tc>
                <a:tc>
                  <a:txBody>
                    <a:bodyPr/>
                    <a:lstStyle/>
                    <a:p>
                      <a:pPr>
                        <a:lnSpc>
                          <a:spcPct val="107000"/>
                        </a:lnSpc>
                        <a:spcAft>
                          <a:spcPts val="0"/>
                        </a:spcAft>
                      </a:pPr>
                      <a:r>
                        <a:rPr lang="en-GB" sz="1000" dirty="0">
                          <a:effectLst/>
                          <a:latin typeface="+mn-lt"/>
                          <a:ea typeface="Calibri"/>
                          <a:cs typeface="Calibri"/>
                        </a:rPr>
                        <a:t>Textiles</a:t>
                      </a:r>
                    </a:p>
                    <a:p>
                      <a:pPr lvl="0">
                        <a:lnSpc>
                          <a:spcPct val="107000"/>
                        </a:lnSpc>
                        <a:spcAft>
                          <a:spcPts val="0"/>
                        </a:spcAft>
                        <a:buNone/>
                      </a:pPr>
                      <a:endParaRPr lang="en-GB" sz="1000" dirty="0">
                        <a:effectLst/>
                        <a:latin typeface="+mn-lt"/>
                        <a:ea typeface="Calibri"/>
                        <a:cs typeface="Calibri"/>
                      </a:endParaRPr>
                    </a:p>
                    <a:p>
                      <a:pPr lvl="0">
                        <a:lnSpc>
                          <a:spcPct val="107000"/>
                        </a:lnSpc>
                        <a:spcAft>
                          <a:spcPts val="0"/>
                        </a:spcAft>
                        <a:buNone/>
                      </a:pPr>
                      <a:r>
                        <a:rPr lang="en-GB" sz="1000" dirty="0">
                          <a:effectLst/>
                          <a:latin typeface="+mn-lt"/>
                          <a:ea typeface="Calibri"/>
                          <a:cs typeface="Calibri"/>
                        </a:rPr>
                        <a:t>Exploring Shape and Texture</a:t>
                      </a:r>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How to cut out shapes which have been created by using a template </a:t>
                      </a:r>
                      <a:endParaRPr lang="en-US"/>
                    </a:p>
                    <a:p>
                      <a:pPr lvl="0">
                        <a:buNone/>
                      </a:pPr>
                      <a:r>
                        <a:rPr lang="en-GB" sz="1000" b="0" i="0" u="none" strike="noStrike" noProof="0" dirty="0">
                          <a:latin typeface="United Curriculum"/>
                        </a:rPr>
                        <a:t>How to use a range of basic sewing skills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Use a template to transfer a pattern </a:t>
                      </a:r>
                      <a:endParaRPr lang="en-US"/>
                    </a:p>
                    <a:p>
                      <a:pPr lvl="0">
                        <a:buNone/>
                      </a:pPr>
                      <a:r>
                        <a:rPr lang="en-GB" sz="1000" b="0" i="0" u="none" strike="noStrike" noProof="0" dirty="0">
                          <a:latin typeface="United Curriculum"/>
                        </a:rPr>
                        <a:t>Cut out and join fabric shapes using a template </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latin typeface="United Curriculum"/>
                        </a:rPr>
                        <a:t>Pupils will already be able to: </a:t>
                      </a:r>
                      <a:endParaRPr lang="en-GB" b="1"/>
                    </a:p>
                    <a:p>
                      <a:pPr lvl="0">
                        <a:buNone/>
                      </a:pPr>
                      <a:endParaRPr lang="en-GB" sz="1050" b="0" i="0" u="none" strike="noStrike" noProof="0" dirty="0">
                        <a:latin typeface="United Curriculum"/>
                      </a:endParaRPr>
                    </a:p>
                    <a:p>
                      <a:pPr lvl="0">
                        <a:buNone/>
                      </a:pPr>
                      <a:r>
                        <a:rPr lang="en-GB" sz="1050" b="0" i="0" u="none" strike="noStrike" noProof="0" dirty="0">
                          <a:latin typeface="United Curriculum"/>
                        </a:rPr>
                        <a:t>• identify parts of a needle and explain the meaning of words such as yarn and thread </a:t>
                      </a:r>
                      <a:endParaRPr lang="en-GB" dirty="0"/>
                    </a:p>
                    <a:p>
                      <a:pPr lvl="0">
                        <a:buNone/>
                      </a:pPr>
                      <a:r>
                        <a:rPr lang="en-GB" sz="1050" b="0" i="0" u="none" strike="noStrike" noProof="0" dirty="0">
                          <a:latin typeface="United Curriculum"/>
                        </a:rPr>
                        <a:t>• thread a needle independently </a:t>
                      </a:r>
                      <a:endParaRPr lang="en-GB" dirty="0"/>
                    </a:p>
                    <a:p>
                      <a:pPr lvl="0">
                        <a:buNone/>
                      </a:pPr>
                      <a:r>
                        <a:rPr lang="en-GB" sz="1050" b="0" i="0" u="none" strike="noStrike" noProof="0" dirty="0">
                          <a:latin typeface="United Curriculum"/>
                        </a:rPr>
                        <a:t>• use a running stitch to attach pieces of fabric </a:t>
                      </a:r>
                      <a:endParaRPr lang="en-GB"/>
                    </a:p>
                    <a:p>
                      <a:pPr lvl="0">
                        <a:buNone/>
                      </a:pPr>
                      <a:endParaRPr lang="en-GB" sz="1050" b="0" i="0" u="none" strike="noStrike" noProof="0" dirty="0">
                        <a:latin typeface="United Curriculum"/>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descr="A white rectangular box with black text&#10;&#10;AI-generated content may be incorrect.">
            <a:extLst>
              <a:ext uri="{FF2B5EF4-FFF2-40B4-BE49-F238E27FC236}">
                <a16:creationId xmlns:a16="http://schemas.microsoft.com/office/drawing/2014/main" id="{FBD8AB7A-758B-D0EF-3571-5DC70624FC1E}"/>
              </a:ext>
            </a:extLst>
          </p:cNvPr>
          <p:cNvPicPr>
            <a:picLocks noChangeAspect="1"/>
          </p:cNvPicPr>
          <p:nvPr/>
        </p:nvPicPr>
        <p:blipFill>
          <a:blip r:embed="rId2"/>
          <a:stretch>
            <a:fillRect/>
          </a:stretch>
        </p:blipFill>
        <p:spPr>
          <a:xfrm>
            <a:off x="4114924" y="1971592"/>
            <a:ext cx="3606895" cy="927918"/>
          </a:xfrm>
          <a:prstGeom prst="rect">
            <a:avLst/>
          </a:prstGeom>
        </p:spPr>
      </p:pic>
      <p:pic>
        <p:nvPicPr>
          <p:cNvPr id="6" name="Picture 5">
            <a:extLst>
              <a:ext uri="{FF2B5EF4-FFF2-40B4-BE49-F238E27FC236}">
                <a16:creationId xmlns:a16="http://schemas.microsoft.com/office/drawing/2014/main" id="{71DBCFB8-EEFE-7AC6-9762-216DF96F999E}"/>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2213958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6EFC7-2FA4-32E8-9D75-740F6AD8FA6D}"/>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6F82E899-E3C9-FB51-C393-EFF74526DC70}"/>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AD8626E3-67A5-BDDD-4FBA-F0B98B6F1BAA}"/>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7BB9CE80-E7A9-EB00-52C8-76A83C96BB40}"/>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2D3B42FF-D66C-40D0-AE62-5783BC0AFD4D}"/>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6899DFFA-AAB2-AFCC-264F-D0BF307035D6}"/>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3EC9B192-CC15-90D8-099B-F8442FAEE178}"/>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851983D0-F276-1274-26D7-FD079E81E40A}"/>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8D3FCF28-5432-D315-8934-DB77CA8442C6}"/>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B61D73D6-BA1B-C15A-5B39-48AD7A4EBAD2}"/>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1 – Year 2</a:t>
            </a:r>
          </a:p>
        </p:txBody>
      </p:sp>
      <p:graphicFrame>
        <p:nvGraphicFramePr>
          <p:cNvPr id="8" name="Table 7">
            <a:extLst>
              <a:ext uri="{FF2B5EF4-FFF2-40B4-BE49-F238E27FC236}">
                <a16:creationId xmlns:a16="http://schemas.microsoft.com/office/drawing/2014/main" id="{2FD8657A-8BAE-0666-48AF-719CBD0E6B2F}"/>
              </a:ext>
            </a:extLst>
          </p:cNvPr>
          <p:cNvGraphicFramePr>
            <a:graphicFrameLocks noGrp="1"/>
          </p:cNvGraphicFramePr>
          <p:nvPr>
            <p:extLst>
              <p:ext uri="{D42A27DB-BD31-4B8C-83A1-F6EECF244321}">
                <p14:modId xmlns:p14="http://schemas.microsoft.com/office/powerpoint/2010/main" val="3912965808"/>
              </p:ext>
            </p:extLst>
          </p:nvPr>
        </p:nvGraphicFramePr>
        <p:xfrm>
          <a:off x="139802" y="998253"/>
          <a:ext cx="9626230" cy="5128025"/>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2146244">
                  <a:extLst>
                    <a:ext uri="{9D8B030D-6E8A-4147-A177-3AD203B41FA5}">
                      <a16:colId xmlns:a16="http://schemas.microsoft.com/office/drawing/2014/main" val="62550763"/>
                    </a:ext>
                  </a:extLst>
                </a:gridCol>
                <a:gridCol w="1357624">
                  <a:extLst>
                    <a:ext uri="{9D8B030D-6E8A-4147-A177-3AD203B41FA5}">
                      <a16:colId xmlns:a16="http://schemas.microsoft.com/office/drawing/2014/main" val="1504996340"/>
                    </a:ext>
                  </a:extLst>
                </a:gridCol>
                <a:gridCol w="2845021">
                  <a:extLst>
                    <a:ext uri="{9D8B030D-6E8A-4147-A177-3AD203B41FA5}">
                      <a16:colId xmlns:a16="http://schemas.microsoft.com/office/drawing/2014/main" val="1503854659"/>
                    </a:ext>
                  </a:extLst>
                </a:gridCol>
                <a:gridCol w="2239159">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2 Block B</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What does healthy mean?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GB" sz="1000" b="0" i="0" u="none" strike="noStrike" noProof="0" dirty="0">
                          <a:solidFill>
                            <a:srgbClr val="000000"/>
                          </a:solidFill>
                          <a:effectLst/>
                        </a:rPr>
                        <a:t>Pupils will consider what being healthy means. They will learn that eating a variety of vegetables provides the body with the nutrients it needs. They will make products that use a range of vegetables and minimally processed foods.</a:t>
                      </a:r>
                      <a:endParaRPr lang="en-US" dirty="0"/>
                    </a:p>
                  </a:txBody>
                  <a:tcPr marL="68580" marR="68580" marT="0" marB="0"/>
                </a:tc>
                <a:tc>
                  <a:txBody>
                    <a:bodyPr/>
                    <a:lstStyle/>
                    <a:p>
                      <a:pPr lvl="0">
                        <a:lnSpc>
                          <a:spcPct val="107000"/>
                        </a:lnSpc>
                        <a:spcAft>
                          <a:spcPts val="0"/>
                        </a:spcAft>
                        <a:buNone/>
                      </a:pPr>
                      <a:r>
                        <a:rPr lang="en-GB" sz="1000" dirty="0">
                          <a:effectLst/>
                          <a:latin typeface="+mn-lt"/>
                          <a:ea typeface="Calibri"/>
                          <a:cs typeface="Calibri"/>
                        </a:rPr>
                        <a:t>Food and Nutrition</a:t>
                      </a:r>
                    </a:p>
                    <a:p>
                      <a:pPr lvl="0">
                        <a:lnSpc>
                          <a:spcPct val="107000"/>
                        </a:lnSpc>
                        <a:spcAft>
                          <a:spcPts val="0"/>
                        </a:spcAft>
                        <a:buNone/>
                      </a:pPr>
                      <a:endParaRPr lang="en-GB" sz="1000" dirty="0">
                        <a:effectLst/>
                        <a:latin typeface="+mn-lt"/>
                        <a:ea typeface="Calibri"/>
                        <a:cs typeface="Calibri"/>
                      </a:endParaRPr>
                    </a:p>
                    <a:p>
                      <a:pPr lvl="0">
                        <a:lnSpc>
                          <a:spcPct val="107000"/>
                        </a:lnSpc>
                        <a:spcAft>
                          <a:spcPts val="0"/>
                        </a:spcAft>
                        <a:buNone/>
                      </a:pPr>
                      <a:r>
                        <a:rPr lang="en-GB" sz="1000" dirty="0">
                          <a:effectLst/>
                          <a:latin typeface="+mn-lt"/>
                          <a:ea typeface="Calibri"/>
                          <a:cs typeface="Calibri"/>
                        </a:rPr>
                        <a:t>Following a recipe</a:t>
                      </a:r>
                    </a:p>
                  </a:txBody>
                  <a:tcPr marL="68580" marR="68580" marT="0" marB="0"/>
                </a:tc>
                <a:tc>
                  <a:txBody>
                    <a:bodyPr/>
                    <a:lstStyle/>
                    <a:p>
                      <a:endParaRPr lang="en-GB" dirty="0"/>
                    </a:p>
                  </a:txBody>
                  <a:tcPr/>
                </a:tc>
                <a:tc>
                  <a:txBody>
                    <a:bodyPr/>
                    <a:lstStyle/>
                    <a:p>
                      <a:pPr lvl="0">
                        <a:buNone/>
                      </a:pPr>
                      <a:r>
                        <a:rPr lang="en-GB" sz="1000" b="0" i="0" u="none" strike="noStrike" noProof="0" dirty="0"/>
                        <a:t>Know: </a:t>
                      </a:r>
                      <a:endParaRPr lang="en-US" dirty="0"/>
                    </a:p>
                    <a:p>
                      <a:pPr lvl="0">
                        <a:buNone/>
                      </a:pPr>
                      <a:endParaRPr lang="en-GB" sz="1000" b="0" i="0" u="none" strike="noStrike" noProof="0" dirty="0"/>
                    </a:p>
                    <a:p>
                      <a:pPr lvl="0">
                        <a:buNone/>
                      </a:pPr>
                      <a:r>
                        <a:rPr lang="en-GB" sz="1000" b="0" i="0" u="none" strike="noStrike" noProof="0" dirty="0"/>
                        <a:t>Why vegetables are so important to our health </a:t>
                      </a:r>
                      <a:endParaRPr lang="en-US"/>
                    </a:p>
                    <a:p>
                      <a:pPr lvl="0">
                        <a:buNone/>
                      </a:pPr>
                      <a:r>
                        <a:rPr lang="en-GB" sz="1000" b="0" i="0" u="none" strike="noStrike" noProof="0" dirty="0"/>
                        <a:t>What processed foods are </a:t>
                      </a:r>
                      <a:endParaRPr lang="en-US" dirty="0"/>
                    </a:p>
                    <a:p>
                      <a:pPr lvl="0">
                        <a:buNone/>
                      </a:pPr>
                      <a:endParaRPr lang="en-GB" sz="1000" b="0" i="0" u="none" strike="noStrike" noProof="0" dirty="0"/>
                    </a:p>
                    <a:p>
                      <a:pPr lvl="0">
                        <a:buNone/>
                      </a:pPr>
                      <a:r>
                        <a:rPr lang="en-GB" sz="1000" b="0" i="0" u="none" strike="noStrike" noProof="0" dirty="0"/>
                        <a:t>Be able to: </a:t>
                      </a:r>
                      <a:endParaRPr lang="en-US" dirty="0"/>
                    </a:p>
                    <a:p>
                      <a:pPr lvl="0">
                        <a:buNone/>
                      </a:pPr>
                      <a:endParaRPr lang="en-GB" sz="1000" b="0" i="0" u="none" strike="noStrike" noProof="0" dirty="0"/>
                    </a:p>
                    <a:p>
                      <a:pPr lvl="0">
                        <a:buNone/>
                      </a:pPr>
                      <a:r>
                        <a:rPr lang="en-GB" sz="1000" b="0" i="0" u="none" strike="noStrike" noProof="0" dirty="0"/>
                        <a:t>Prepare a range of salad vegetables </a:t>
                      </a:r>
                      <a:endParaRPr lang="en-US"/>
                    </a:p>
                    <a:p>
                      <a:pPr lvl="0">
                        <a:buNone/>
                      </a:pPr>
                      <a:r>
                        <a:rPr lang="en-GB" sz="1000" b="0" i="0" u="none" strike="noStrike" noProof="0" dirty="0"/>
                        <a:t>Shape and season a bread snack </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0" i="0" u="none" strike="noStrike" noProof="0" dirty="0"/>
                    </a:p>
                    <a:p>
                      <a:pPr lvl="0">
                        <a:buNone/>
                      </a:pPr>
                      <a:r>
                        <a:rPr lang="en-GB" sz="1050" b="0" i="0" u="none" strike="noStrike" noProof="0" dirty="0"/>
                        <a:t>• This block is set in the context of the Yr2 Science unit Animals, including humans. </a:t>
                      </a:r>
                      <a:endParaRPr lang="en-GB" dirty="0"/>
                    </a:p>
                    <a:p>
                      <a:pPr lvl="0">
                        <a:buNone/>
                      </a:pPr>
                      <a:r>
                        <a:rPr lang="en-GB" sz="1050" b="0" i="0" u="none" strike="noStrike" noProof="0" dirty="0"/>
                        <a:t>• name a range of vegetables </a:t>
                      </a:r>
                      <a:endParaRPr lang="en-GB" dirty="0"/>
                    </a:p>
                    <a:p>
                      <a:pPr lvl="0">
                        <a:buNone/>
                      </a:pPr>
                      <a:r>
                        <a:rPr lang="en-GB" sz="1050" b="0" i="0" u="none" strike="noStrike" noProof="0" dirty="0"/>
                        <a:t>• explain why eating vegetables is good for us </a:t>
                      </a:r>
                      <a:endParaRPr lang="en-GB"/>
                    </a:p>
                    <a:p>
                      <a:pPr lvl="0">
                        <a:buNone/>
                      </a:pPr>
                      <a:r>
                        <a:rPr lang="en-GB" sz="1050" b="0" i="0" u="none" strike="noStrike" noProof="0" dirty="0"/>
                        <a:t>• explain what vitamins are</a:t>
                      </a:r>
                      <a:endParaRPr lang="en-GB" dirty="0"/>
                    </a:p>
                    <a:p>
                      <a:pPr lvl="0">
                        <a:buNone/>
                      </a:pPr>
                      <a:r>
                        <a:rPr lang="en-GB" sz="1050" b="0" i="0" u="none" strike="noStrike" noProof="0" dirty="0"/>
                        <a:t> • use the techniques of grating and ribboning</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6" name="Picture 5">
            <a:extLst>
              <a:ext uri="{FF2B5EF4-FFF2-40B4-BE49-F238E27FC236}">
                <a16:creationId xmlns:a16="http://schemas.microsoft.com/office/drawing/2014/main" id="{95BD6FA7-234C-DFF8-F780-1AC0F7EF1EC4}"/>
              </a:ext>
            </a:extLst>
          </p:cNvPr>
          <p:cNvPicPr>
            <a:picLocks noChangeAspect="1"/>
          </p:cNvPicPr>
          <p:nvPr/>
        </p:nvPicPr>
        <p:blipFill>
          <a:blip r:embed="rId2"/>
          <a:stretch>
            <a:fillRect/>
          </a:stretch>
        </p:blipFill>
        <p:spPr>
          <a:xfrm>
            <a:off x="8799853" y="234895"/>
            <a:ext cx="490086" cy="436675"/>
          </a:xfrm>
          <a:prstGeom prst="rect">
            <a:avLst/>
          </a:prstGeom>
        </p:spPr>
      </p:pic>
    </p:spTree>
    <p:extLst>
      <p:ext uri="{BB962C8B-B14F-4D97-AF65-F5344CB8AC3E}">
        <p14:creationId xmlns:p14="http://schemas.microsoft.com/office/powerpoint/2010/main" val="2967382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9EA5F-6119-10F0-C009-B7E16A05BDE8}"/>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8DFCB0E6-49D0-DDB6-ED1D-BB190DD76BB4}"/>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5E4BFA47-47B0-0D2C-98D5-B19D9F967764}"/>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ACDDC6B5-ADE0-7DC7-E4AB-66119490343E}"/>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CDEC9317-FBF8-BC17-E207-0FDF33045CE5}"/>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F9EFE525-30D6-C2BE-DB51-7D1AC531E5EE}"/>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68B119C9-5715-52E2-2AC6-0A5DE16EDCA1}"/>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A3BE6693-5234-8F9D-3D2B-DB4F1FEF84D0}"/>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BF2AFFBE-FBFD-EF37-1D26-4BAA41DF82F7}"/>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56725BC1-FB73-37DA-9F7F-1885AC734F4B}"/>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1 – Year 2</a:t>
            </a:r>
          </a:p>
        </p:txBody>
      </p:sp>
      <p:graphicFrame>
        <p:nvGraphicFramePr>
          <p:cNvPr id="8" name="Table 7">
            <a:extLst>
              <a:ext uri="{FF2B5EF4-FFF2-40B4-BE49-F238E27FC236}">
                <a16:creationId xmlns:a16="http://schemas.microsoft.com/office/drawing/2014/main" id="{E88801DE-6D0F-0732-3A71-F8D1885B28DE}"/>
              </a:ext>
            </a:extLst>
          </p:cNvPr>
          <p:cNvGraphicFramePr>
            <a:graphicFrameLocks noGrp="1"/>
          </p:cNvGraphicFramePr>
          <p:nvPr>
            <p:extLst>
              <p:ext uri="{D42A27DB-BD31-4B8C-83A1-F6EECF244321}">
                <p14:modId xmlns:p14="http://schemas.microsoft.com/office/powerpoint/2010/main" val="3456712388"/>
              </p:ext>
            </p:extLst>
          </p:nvPr>
        </p:nvGraphicFramePr>
        <p:xfrm>
          <a:off x="139802" y="998253"/>
          <a:ext cx="9626231" cy="5128025"/>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537310">
                  <a:extLst>
                    <a:ext uri="{9D8B030D-6E8A-4147-A177-3AD203B41FA5}">
                      <a16:colId xmlns:a16="http://schemas.microsoft.com/office/drawing/2014/main" val="62550763"/>
                    </a:ext>
                  </a:extLst>
                </a:gridCol>
                <a:gridCol w="1337659">
                  <a:extLst>
                    <a:ext uri="{9D8B030D-6E8A-4147-A177-3AD203B41FA5}">
                      <a16:colId xmlns:a16="http://schemas.microsoft.com/office/drawing/2014/main" val="1504996340"/>
                    </a:ext>
                  </a:extLst>
                </a:gridCol>
                <a:gridCol w="3723484">
                  <a:extLst>
                    <a:ext uri="{9D8B030D-6E8A-4147-A177-3AD203B41FA5}">
                      <a16:colId xmlns:a16="http://schemas.microsoft.com/office/drawing/2014/main" val="1503854659"/>
                    </a:ext>
                  </a:extLst>
                </a:gridCol>
                <a:gridCol w="1989596">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2 Block C</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Are bigger wheels always better? </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GB" sz="1000" b="0" i="0" u="none" strike="noStrike" noProof="0" dirty="0">
                          <a:solidFill>
                            <a:srgbClr val="000000"/>
                          </a:solidFill>
                          <a:effectLst/>
                        </a:rPr>
                        <a:t>Pupils will learn how wheels and axles work together. They will build simple wheel mechanisms. They will explore how the size of the wheel and position of the axles affects the movement of simple vehicles. </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latin typeface="United Curriculum"/>
                        </a:rPr>
                        <a:t>Mechanisms </a:t>
                      </a:r>
                      <a:endParaRPr lang="en-US" dirty="0"/>
                    </a:p>
                    <a:p>
                      <a:pPr lvl="0">
                        <a:lnSpc>
                          <a:spcPct val="107000"/>
                        </a:lnSpc>
                        <a:spcAft>
                          <a:spcPts val="0"/>
                        </a:spcAft>
                        <a:buNone/>
                      </a:pPr>
                      <a:endParaRPr lang="en-GB" sz="1000" b="0" i="0" u="none" strike="noStrike" noProof="0" dirty="0">
                        <a:effectLst/>
                        <a:latin typeface="United Curriculum"/>
                      </a:endParaRPr>
                    </a:p>
                    <a:p>
                      <a:pPr lvl="0">
                        <a:lnSpc>
                          <a:spcPct val="107000"/>
                        </a:lnSpc>
                        <a:spcAft>
                          <a:spcPts val="0"/>
                        </a:spcAft>
                        <a:buNone/>
                      </a:pPr>
                      <a:r>
                        <a:rPr lang="en-GB" sz="1000" b="0" i="0" u="none" strike="noStrike" noProof="0" dirty="0">
                          <a:effectLst/>
                          <a:latin typeface="United Curriculum"/>
                        </a:rPr>
                        <a:t>Axles and Wheels</a:t>
                      </a:r>
                      <a:endParaRPr lang="en-US"/>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How wheels and axles work together </a:t>
                      </a:r>
                      <a:endParaRPr lang="en-US"/>
                    </a:p>
                    <a:p>
                      <a:pPr lvl="0">
                        <a:buNone/>
                      </a:pPr>
                      <a:r>
                        <a:rPr lang="en-GB" sz="1000" b="0" i="0" u="none" strike="noStrike" noProof="0" dirty="0">
                          <a:latin typeface="United Curriculum"/>
                        </a:rPr>
                        <a:t>The size and position of wheels affects how they move</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Create a simple wheel mechanism Use wheel mechanisms to propel a simple vehicle </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latin typeface="United Curriculum"/>
                        </a:rPr>
                        <a:t>• use modelling materials and equipment safely </a:t>
                      </a:r>
                      <a:endParaRPr lang="en-GB" dirty="0"/>
                    </a:p>
                    <a:p>
                      <a:pPr lvl="0">
                        <a:buNone/>
                      </a:pPr>
                      <a:r>
                        <a:rPr lang="en-GB" sz="1050" b="0" i="0" u="none" strike="noStrike" noProof="0" dirty="0">
                          <a:latin typeface="United Curriculum"/>
                        </a:rPr>
                        <a:t>• use rulers and scissors accurately </a:t>
                      </a:r>
                      <a:endParaRPr lang="en-GB" dirty="0"/>
                    </a:p>
                    <a:p>
                      <a:pPr lvl="0">
                        <a:buNone/>
                      </a:pPr>
                      <a:r>
                        <a:rPr lang="en-GB" sz="1050" b="0" i="0" u="none" strike="noStrike" noProof="0" dirty="0">
                          <a:latin typeface="United Curriculum"/>
                        </a:rPr>
                        <a:t>• name types of transport </a:t>
                      </a:r>
                      <a:endParaRPr lang="en-GB" dirty="0"/>
                    </a:p>
                    <a:p>
                      <a:pPr lvl="0">
                        <a:buNone/>
                      </a:pPr>
                      <a:endParaRPr lang="en-GB" sz="1050" b="0" i="0" u="none" strike="noStrike" noProof="0" dirty="0"/>
                    </a:p>
                    <a:p>
                      <a:pPr lvl="0">
                        <a:buNone/>
                      </a:pPr>
                      <a:endParaRPr lang="en-GB" sz="1050" b="0" i="0" u="none" strike="noStrike" noProof="0"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2" name="Picture 1">
            <a:extLst>
              <a:ext uri="{FF2B5EF4-FFF2-40B4-BE49-F238E27FC236}">
                <a16:creationId xmlns:a16="http://schemas.microsoft.com/office/drawing/2014/main" id="{F9C9B7F0-9D51-8A9E-1BA8-19CD514CF38A}"/>
              </a:ext>
            </a:extLst>
          </p:cNvPr>
          <p:cNvPicPr>
            <a:picLocks noChangeAspect="1"/>
          </p:cNvPicPr>
          <p:nvPr/>
        </p:nvPicPr>
        <p:blipFill>
          <a:blip r:embed="rId2"/>
          <a:stretch>
            <a:fillRect/>
          </a:stretch>
        </p:blipFill>
        <p:spPr>
          <a:xfrm>
            <a:off x="4065462" y="1964749"/>
            <a:ext cx="3625793" cy="931995"/>
          </a:xfrm>
          <a:prstGeom prst="rect">
            <a:avLst/>
          </a:prstGeom>
        </p:spPr>
      </p:pic>
      <p:pic>
        <p:nvPicPr>
          <p:cNvPr id="6" name="Picture 5">
            <a:extLst>
              <a:ext uri="{FF2B5EF4-FFF2-40B4-BE49-F238E27FC236}">
                <a16:creationId xmlns:a16="http://schemas.microsoft.com/office/drawing/2014/main" id="{ED3A5724-BD79-65C3-09BA-2CFBEE38CC38}"/>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906223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2DA61-51EF-66FF-53BA-5514D6FE1562}"/>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5AABD090-B2F5-BD82-4CF8-4E8C13E48539}"/>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6B1FE547-6D92-2231-8DAA-B80D6E608AE8}"/>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A929257A-511F-5021-ACF7-B9FA00110962}"/>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A8A68579-0E0B-30F2-5E10-A71D42C29B2D}"/>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D9730600-E255-5809-A444-17554166A823}"/>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0B203715-EC93-86D0-2F73-ED114C1EA1E2}"/>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7E7BF506-D941-58CB-9A7D-2CDF3A4BFE6F}"/>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AC07A94C-2292-3EF5-323E-DDC537AB49EA}"/>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30DD0085-F0B6-5C15-269B-47B070DC99D4}"/>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1 – Year 2</a:t>
            </a:r>
          </a:p>
        </p:txBody>
      </p:sp>
      <p:graphicFrame>
        <p:nvGraphicFramePr>
          <p:cNvPr id="8" name="Table 7">
            <a:extLst>
              <a:ext uri="{FF2B5EF4-FFF2-40B4-BE49-F238E27FC236}">
                <a16:creationId xmlns:a16="http://schemas.microsoft.com/office/drawing/2014/main" id="{F9BDA54B-1255-3AF4-7EFD-629A52C79D35}"/>
              </a:ext>
            </a:extLst>
          </p:cNvPr>
          <p:cNvGraphicFramePr>
            <a:graphicFrameLocks noGrp="1"/>
          </p:cNvGraphicFramePr>
          <p:nvPr>
            <p:extLst>
              <p:ext uri="{D42A27DB-BD31-4B8C-83A1-F6EECF244321}">
                <p14:modId xmlns:p14="http://schemas.microsoft.com/office/powerpoint/2010/main" val="1069433048"/>
              </p:ext>
            </p:extLst>
          </p:nvPr>
        </p:nvGraphicFramePr>
        <p:xfrm>
          <a:off x="139802" y="998253"/>
          <a:ext cx="9626230" cy="5195792"/>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537310">
                  <a:extLst>
                    <a:ext uri="{9D8B030D-6E8A-4147-A177-3AD203B41FA5}">
                      <a16:colId xmlns:a16="http://schemas.microsoft.com/office/drawing/2014/main" val="62550763"/>
                    </a:ext>
                  </a:extLst>
                </a:gridCol>
                <a:gridCol w="1078113">
                  <a:extLst>
                    <a:ext uri="{9D8B030D-6E8A-4147-A177-3AD203B41FA5}">
                      <a16:colId xmlns:a16="http://schemas.microsoft.com/office/drawing/2014/main" val="1504996340"/>
                    </a:ext>
                  </a:extLst>
                </a:gridCol>
                <a:gridCol w="3983029">
                  <a:extLst>
                    <a:ext uri="{9D8B030D-6E8A-4147-A177-3AD203B41FA5}">
                      <a16:colId xmlns:a16="http://schemas.microsoft.com/office/drawing/2014/main" val="1503854659"/>
                    </a:ext>
                  </a:extLst>
                </a:gridCol>
                <a:gridCol w="1989596">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2 Block D</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How can you waterproof a hat? </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GB" sz="1000" b="0" i="0" u="none" strike="noStrike" noProof="0" dirty="0">
                          <a:solidFill>
                            <a:srgbClr val="000000"/>
                          </a:solidFill>
                          <a:effectLst/>
                          <a:latin typeface="United Curriculum"/>
                        </a:rPr>
                        <a:t>pupils will investigate materials to discover whether they absorb or resist water. Pupils will also use wax or oil crayons to create a waterproof coating for a paper hat which they have made by creasing and folding a sheet of paper. </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rPr>
                        <a:t>Understanding Materials </a:t>
                      </a:r>
                      <a:endParaRPr lang="en-US" dirty="0"/>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Manipulating Materials</a:t>
                      </a:r>
                      <a:endParaRPr lang="en-US" dirty="0"/>
                    </a:p>
                  </a:txBody>
                  <a:tcPr marL="68580" marR="68580" marT="0" marB="0"/>
                </a:tc>
                <a:tc>
                  <a:txBody>
                    <a:bodyPr/>
                    <a:lstStyle/>
                    <a:p>
                      <a:endParaRPr lang="en-GB" dirty="0"/>
                    </a:p>
                  </a:txBody>
                  <a:tcPr/>
                </a:tc>
                <a:tc>
                  <a:txBody>
                    <a:bodyPr/>
                    <a:lstStyle/>
                    <a:p>
                      <a:pPr lvl="0">
                        <a:buNone/>
                      </a:pPr>
                      <a:r>
                        <a:rPr lang="en-GB" sz="1000" b="0" i="0" u="none" strike="noStrike" noProof="0" dirty="0"/>
                        <a:t>Know: </a:t>
                      </a:r>
                      <a:endParaRPr lang="en-US" dirty="0"/>
                    </a:p>
                    <a:p>
                      <a:pPr lvl="0">
                        <a:buNone/>
                      </a:pPr>
                      <a:endParaRPr lang="en-GB" sz="1000" b="0" i="0" u="none" strike="noStrike" noProof="0" dirty="0"/>
                    </a:p>
                    <a:p>
                      <a:pPr lvl="0">
                        <a:buNone/>
                      </a:pPr>
                      <a:r>
                        <a:rPr lang="en-GB" sz="1000" b="0" i="0" u="none" strike="noStrike" noProof="0" dirty="0"/>
                        <a:t>Materials can be modified to become waterproof </a:t>
                      </a:r>
                      <a:endParaRPr lang="en-US"/>
                    </a:p>
                    <a:p>
                      <a:pPr lvl="0">
                        <a:buNone/>
                      </a:pPr>
                      <a:endParaRPr lang="en-GB" sz="1000" b="0" i="0" u="none" strike="noStrike" noProof="0" dirty="0"/>
                    </a:p>
                    <a:p>
                      <a:pPr lvl="0">
                        <a:buNone/>
                      </a:pPr>
                      <a:r>
                        <a:rPr lang="en-GB" sz="1000" b="0" i="0" u="none" strike="noStrike" noProof="0" dirty="0"/>
                        <a:t>Origami comes from the Japanese words: </a:t>
                      </a:r>
                      <a:r>
                        <a:rPr lang="en-GB" sz="1000" b="0" i="0" u="none" strike="noStrike" noProof="0" err="1"/>
                        <a:t>ori</a:t>
                      </a:r>
                      <a:r>
                        <a:rPr lang="en-GB" sz="1000" b="0" i="0" u="none" strike="noStrike" noProof="0" dirty="0"/>
                        <a:t> – folding and kami – paper </a:t>
                      </a:r>
                      <a:endParaRPr lang="en-US"/>
                    </a:p>
                    <a:p>
                      <a:pPr lvl="0">
                        <a:buNone/>
                      </a:pPr>
                      <a:endParaRPr lang="en-GB" sz="1000" b="0" i="0" u="none" strike="noStrike" noProof="0" dirty="0"/>
                    </a:p>
                    <a:p>
                      <a:pPr lvl="0">
                        <a:buNone/>
                      </a:pPr>
                      <a:r>
                        <a:rPr lang="en-GB" sz="1000" b="0" i="0" u="none" strike="noStrike" noProof="0" dirty="0"/>
                        <a:t>Be able to: </a:t>
                      </a:r>
                      <a:endParaRPr lang="en-US" dirty="0"/>
                    </a:p>
                    <a:p>
                      <a:pPr lvl="0">
                        <a:buNone/>
                      </a:pPr>
                      <a:endParaRPr lang="en-GB" sz="1000" b="0" i="0" u="none" strike="noStrike" noProof="0" dirty="0"/>
                    </a:p>
                    <a:p>
                      <a:pPr lvl="0">
                        <a:buNone/>
                      </a:pPr>
                      <a:r>
                        <a:rPr lang="en-GB" sz="1000" b="0" i="0" u="none" strike="noStrike" noProof="0" dirty="0"/>
                        <a:t>Make paper waterproof</a:t>
                      </a:r>
                      <a:endParaRPr lang="en-US" dirty="0"/>
                    </a:p>
                    <a:p>
                      <a:pPr lvl="0">
                        <a:buNone/>
                      </a:pPr>
                      <a:endParaRPr lang="en-GB" sz="1000" b="0" i="0" u="none" strike="noStrike" noProof="0" dirty="0"/>
                    </a:p>
                    <a:p>
                      <a:pPr lvl="0">
                        <a:buNone/>
                      </a:pPr>
                      <a:r>
                        <a:rPr lang="en-GB" sz="1000" b="0" i="0" u="none" strike="noStrike" noProof="0" dirty="0"/>
                        <a:t>Transform flat paper by folding and creasing to form a hat</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377589">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t>• identify properties of materials</a:t>
                      </a:r>
                      <a:endParaRPr lang="en-GB" dirty="0" err="1"/>
                    </a:p>
                    <a:p>
                      <a:pPr lvl="0">
                        <a:buNone/>
                      </a:pPr>
                      <a:r>
                        <a:rPr lang="en-GB" sz="1050" b="0" i="0" u="none" strike="noStrike" noProof="0" dirty="0"/>
                        <a:t>• sort materials according to their properties</a:t>
                      </a:r>
                      <a:endParaRPr lang="en-GB" dirty="0"/>
                    </a:p>
                    <a:p>
                      <a:pPr lvl="0">
                        <a:buNone/>
                      </a:pPr>
                      <a:endParaRPr lang="en-GB" sz="1050" b="0" i="0" u="none" strike="noStrike" noProof="0"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a:extLst>
              <a:ext uri="{FF2B5EF4-FFF2-40B4-BE49-F238E27FC236}">
                <a16:creationId xmlns:a16="http://schemas.microsoft.com/office/drawing/2014/main" id="{F1CE8B9A-A5C9-95C8-9BFB-E139AAD726C0}"/>
              </a:ext>
            </a:extLst>
          </p:cNvPr>
          <p:cNvPicPr>
            <a:picLocks noChangeAspect="1"/>
          </p:cNvPicPr>
          <p:nvPr/>
        </p:nvPicPr>
        <p:blipFill>
          <a:blip r:embed="rId2"/>
          <a:stretch>
            <a:fillRect/>
          </a:stretch>
        </p:blipFill>
        <p:spPr>
          <a:xfrm>
            <a:off x="3805934" y="1950649"/>
            <a:ext cx="3925162" cy="1000125"/>
          </a:xfrm>
          <a:prstGeom prst="rect">
            <a:avLst/>
          </a:prstGeom>
        </p:spPr>
      </p:pic>
      <p:pic>
        <p:nvPicPr>
          <p:cNvPr id="6" name="Picture 5">
            <a:extLst>
              <a:ext uri="{FF2B5EF4-FFF2-40B4-BE49-F238E27FC236}">
                <a16:creationId xmlns:a16="http://schemas.microsoft.com/office/drawing/2014/main" id="{4B7CF0B6-E41D-6CAE-76D7-56CAB863E84C}"/>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24342175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BF81A-0701-32C4-99C4-A4CE37C44D72}"/>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FCA72DF0-2516-5648-5D4A-275D186A6DCF}"/>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FA2D7323-A983-8A2D-C66E-D63976351D3A}"/>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27FB895B-F305-42DA-1527-BEF30DCCE67A}"/>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CA31FBB0-761A-FC50-6FC7-0F412377FBF5}"/>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85B9758C-BEAF-E512-D6F2-F1DF483246D0}"/>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AAF4FC8D-C56C-6BCA-E3A4-F74F80DF65A8}"/>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A5E6B331-EA47-63BB-72AB-812161AA3F2B}"/>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8BBE085C-0DEA-7511-FC50-EBFD9CF19A80}"/>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705CA81D-30A8-8797-D10A-D5D02570A3D5}"/>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1 – Year 2</a:t>
            </a:r>
          </a:p>
        </p:txBody>
      </p:sp>
      <p:graphicFrame>
        <p:nvGraphicFramePr>
          <p:cNvPr id="8" name="Table 7">
            <a:extLst>
              <a:ext uri="{FF2B5EF4-FFF2-40B4-BE49-F238E27FC236}">
                <a16:creationId xmlns:a16="http://schemas.microsoft.com/office/drawing/2014/main" id="{428FD664-12D7-6BB9-1631-90BBE5ACC8AE}"/>
              </a:ext>
            </a:extLst>
          </p:cNvPr>
          <p:cNvGraphicFramePr>
            <a:graphicFrameLocks noGrp="1"/>
          </p:cNvGraphicFramePr>
          <p:nvPr>
            <p:extLst>
              <p:ext uri="{D42A27DB-BD31-4B8C-83A1-F6EECF244321}">
                <p14:modId xmlns:p14="http://schemas.microsoft.com/office/powerpoint/2010/main" val="2026503559"/>
              </p:ext>
            </p:extLst>
          </p:nvPr>
        </p:nvGraphicFramePr>
        <p:xfrm>
          <a:off x="139802" y="998253"/>
          <a:ext cx="9626229" cy="5128025"/>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537310">
                  <a:extLst>
                    <a:ext uri="{9D8B030D-6E8A-4147-A177-3AD203B41FA5}">
                      <a16:colId xmlns:a16="http://schemas.microsoft.com/office/drawing/2014/main" val="62550763"/>
                    </a:ext>
                  </a:extLst>
                </a:gridCol>
                <a:gridCol w="1447467">
                  <a:extLst>
                    <a:ext uri="{9D8B030D-6E8A-4147-A177-3AD203B41FA5}">
                      <a16:colId xmlns:a16="http://schemas.microsoft.com/office/drawing/2014/main" val="1504996340"/>
                    </a:ext>
                  </a:extLst>
                </a:gridCol>
                <a:gridCol w="3613674">
                  <a:extLst>
                    <a:ext uri="{9D8B030D-6E8A-4147-A177-3AD203B41FA5}">
                      <a16:colId xmlns:a16="http://schemas.microsoft.com/office/drawing/2014/main" val="1503854659"/>
                    </a:ext>
                  </a:extLst>
                </a:gridCol>
                <a:gridCol w="1989596">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2 Block E</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How healthy is your food? </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GB" sz="1000" b="0" i="0" u="none" strike="noStrike" noProof="0" dirty="0">
                          <a:solidFill>
                            <a:srgbClr val="000000"/>
                          </a:solidFill>
                          <a:effectLst/>
                        </a:rPr>
                        <a:t>Pupils will learn how foods that are premade and processed can often be unhealthy. This block lets pupils practise skills and make food that will help improve their energy, mood and future health</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latin typeface="United Curriculum"/>
                        </a:rPr>
                        <a:t>Food and Nutrition </a:t>
                      </a:r>
                      <a:endParaRPr lang="en-US" dirty="0"/>
                    </a:p>
                    <a:p>
                      <a:pPr lvl="0">
                        <a:lnSpc>
                          <a:spcPct val="107000"/>
                        </a:lnSpc>
                        <a:spcAft>
                          <a:spcPts val="0"/>
                        </a:spcAft>
                        <a:buNone/>
                      </a:pPr>
                      <a:endParaRPr lang="en-GB" sz="1000" b="0" i="0" u="none" strike="noStrike" noProof="0" dirty="0">
                        <a:effectLst/>
                        <a:latin typeface="United Curriculum"/>
                      </a:endParaRPr>
                    </a:p>
                    <a:p>
                      <a:pPr lvl="0">
                        <a:lnSpc>
                          <a:spcPct val="107000"/>
                        </a:lnSpc>
                        <a:spcAft>
                          <a:spcPts val="0"/>
                        </a:spcAft>
                        <a:buNone/>
                      </a:pPr>
                      <a:r>
                        <a:rPr lang="en-GB" sz="1000" b="0" i="0" u="none" strike="noStrike" noProof="0" dirty="0">
                          <a:effectLst/>
                          <a:latin typeface="United Curriculum"/>
                        </a:rPr>
                        <a:t>Increasing intake of Fruit and Vegetables</a:t>
                      </a:r>
                      <a:endParaRPr lang="en-US"/>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The difference between fresh food and ultra-processed foods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Shape and form ingredients to make delicious food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Use a range of culinary techniques</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latin typeface="United Curriculum"/>
                        </a:rPr>
                        <a:t>• use a knife safely and accurately with control </a:t>
                      </a:r>
                      <a:endParaRPr lang="en-GB" dirty="0"/>
                    </a:p>
                    <a:p>
                      <a:pPr lvl="0">
                        <a:buNone/>
                      </a:pPr>
                      <a:r>
                        <a:rPr lang="en-GB" sz="1050" b="0" i="0" u="none" strike="noStrike" noProof="0" dirty="0">
                          <a:latin typeface="United Curriculum"/>
                        </a:rPr>
                        <a:t>• explain that vegetables contain vitamins and minerals that the body needs</a:t>
                      </a:r>
                      <a:endParaRPr lang="en-GB" dirty="0"/>
                    </a:p>
                    <a:p>
                      <a:pPr lvl="0">
                        <a:buNone/>
                      </a:pPr>
                      <a:r>
                        <a:rPr lang="en-GB" sz="1050" b="0" i="0" u="none" strike="noStrike" noProof="0" dirty="0">
                          <a:latin typeface="United Curriculum"/>
                        </a:rPr>
                        <a:t>• use appropriate vocabulary to describe flavours and textures and explain preferences </a:t>
                      </a:r>
                      <a:endParaRPr lang="en-GB"/>
                    </a:p>
                    <a:p>
                      <a:pPr lvl="0">
                        <a:buNone/>
                      </a:pPr>
                      <a:r>
                        <a:rPr lang="en-GB" sz="1050" b="0" i="0" u="none" strike="noStrike" noProof="0" dirty="0">
                          <a:latin typeface="United Curriculum"/>
                        </a:rPr>
                        <a:t>• use the techniques of grating and ribboning safely and with control </a:t>
                      </a:r>
                      <a:endParaRPr lang="en-GB"/>
                    </a:p>
                    <a:p>
                      <a:pPr lvl="0">
                        <a:buNone/>
                      </a:pPr>
                      <a:endParaRPr lang="en-GB" sz="1050" b="1" i="0" u="none" strike="noStrike" noProof="0" dirty="0"/>
                    </a:p>
                    <a:p>
                      <a:pPr lvl="0">
                        <a:buNone/>
                      </a:pPr>
                      <a:endParaRPr lang="en-GB" sz="1050" b="0" i="0" u="none" strike="noStrike" noProof="0"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a:extLst>
              <a:ext uri="{FF2B5EF4-FFF2-40B4-BE49-F238E27FC236}">
                <a16:creationId xmlns:a16="http://schemas.microsoft.com/office/drawing/2014/main" id="{DD142FB1-2C52-A98E-5328-3EEB9E90CD0A}"/>
              </a:ext>
            </a:extLst>
          </p:cNvPr>
          <p:cNvPicPr>
            <a:picLocks noChangeAspect="1"/>
          </p:cNvPicPr>
          <p:nvPr/>
        </p:nvPicPr>
        <p:blipFill>
          <a:blip r:embed="rId2"/>
          <a:stretch>
            <a:fillRect/>
          </a:stretch>
        </p:blipFill>
        <p:spPr>
          <a:xfrm>
            <a:off x="8799853" y="234895"/>
            <a:ext cx="490086" cy="436675"/>
          </a:xfrm>
          <a:prstGeom prst="rect">
            <a:avLst/>
          </a:prstGeom>
        </p:spPr>
      </p:pic>
    </p:spTree>
    <p:extLst>
      <p:ext uri="{BB962C8B-B14F-4D97-AF65-F5344CB8AC3E}">
        <p14:creationId xmlns:p14="http://schemas.microsoft.com/office/powerpoint/2010/main" val="4171794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2C306-A596-C2DA-4D41-7E7D786C782F}"/>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65E6FABE-A895-5238-113B-936AEF8C182E}"/>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CAFD8AB-42B9-0B07-AC34-7B724C21B107}"/>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C55F387E-FCEB-6284-11AC-77EAC657F4B5}"/>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1796DAEC-FBF4-3ACD-B85E-9DE1BCED35C0}"/>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5CDA3058-BC63-65B1-F16D-F22133F8C784}"/>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86902FB5-F438-EFDC-EBD7-21BB608B5881}"/>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086CFBAD-7953-3021-938A-DD8D47AB1D53}"/>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601AADB6-01CE-E1C4-894F-7F8033C62B80}"/>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C16540E3-DE7B-0FFD-A3E4-958E85F89166}"/>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1 – Year 2</a:t>
            </a:r>
          </a:p>
        </p:txBody>
      </p:sp>
      <p:graphicFrame>
        <p:nvGraphicFramePr>
          <p:cNvPr id="8" name="Table 7">
            <a:extLst>
              <a:ext uri="{FF2B5EF4-FFF2-40B4-BE49-F238E27FC236}">
                <a16:creationId xmlns:a16="http://schemas.microsoft.com/office/drawing/2014/main" id="{70748B50-41DE-430F-25CD-58B04DDC7F86}"/>
              </a:ext>
            </a:extLst>
          </p:cNvPr>
          <p:cNvGraphicFramePr>
            <a:graphicFrameLocks noGrp="1"/>
          </p:cNvGraphicFramePr>
          <p:nvPr>
            <p:extLst>
              <p:ext uri="{D42A27DB-BD31-4B8C-83A1-F6EECF244321}">
                <p14:modId xmlns:p14="http://schemas.microsoft.com/office/powerpoint/2010/main" val="905427117"/>
              </p:ext>
            </p:extLst>
          </p:nvPr>
        </p:nvGraphicFramePr>
        <p:xfrm>
          <a:off x="139802" y="998253"/>
          <a:ext cx="9626228" cy="5385460"/>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537310">
                  <a:extLst>
                    <a:ext uri="{9D8B030D-6E8A-4147-A177-3AD203B41FA5}">
                      <a16:colId xmlns:a16="http://schemas.microsoft.com/office/drawing/2014/main" val="62550763"/>
                    </a:ext>
                  </a:extLst>
                </a:gridCol>
                <a:gridCol w="1447467">
                  <a:extLst>
                    <a:ext uri="{9D8B030D-6E8A-4147-A177-3AD203B41FA5}">
                      <a16:colId xmlns:a16="http://schemas.microsoft.com/office/drawing/2014/main" val="1504996340"/>
                    </a:ext>
                  </a:extLst>
                </a:gridCol>
                <a:gridCol w="3723484">
                  <a:extLst>
                    <a:ext uri="{9D8B030D-6E8A-4147-A177-3AD203B41FA5}">
                      <a16:colId xmlns:a16="http://schemas.microsoft.com/office/drawing/2014/main" val="1503854659"/>
                    </a:ext>
                  </a:extLst>
                </a:gridCol>
                <a:gridCol w="1879785">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2 Block E</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How healthy is your food? </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GB" sz="1000" b="0" i="0" u="none" strike="noStrike" noProof="0" dirty="0">
                          <a:solidFill>
                            <a:srgbClr val="000000"/>
                          </a:solidFill>
                          <a:effectLst/>
                          <a:latin typeface="United Curriculum"/>
                        </a:rPr>
                        <a:t>Pupils will discover that they can increase the strength and stability of paper by folding. They will test and record their paper structures and design a paper tower that is at least 50cm tall and can bear a 1kg weight. </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rPr>
                        <a:t>Structures </a:t>
                      </a:r>
                      <a:endParaRPr lang="en-US" dirty="0"/>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Free standing structures with moving parts</a:t>
                      </a:r>
                      <a:endParaRPr lang="en-US"/>
                    </a:p>
                  </a:txBody>
                  <a:tcPr marL="68580" marR="68580" marT="0" marB="0"/>
                </a:tc>
                <a:tc>
                  <a:txBody>
                    <a:bodyPr/>
                    <a:lstStyle/>
                    <a:p>
                      <a:endParaRPr lang="en-GB" dirty="0"/>
                    </a:p>
                  </a:txBody>
                  <a:tcPr/>
                </a:tc>
                <a:tc>
                  <a:txBody>
                    <a:bodyPr/>
                    <a:lstStyle/>
                    <a:p>
                      <a:pPr lvl="0">
                        <a:buNone/>
                      </a:pPr>
                      <a:r>
                        <a:rPr lang="en-GB" sz="1000" b="0" i="0" u="none" strike="noStrike" noProof="0" dirty="0"/>
                        <a:t>Know: </a:t>
                      </a:r>
                      <a:endParaRPr lang="en-US" dirty="0"/>
                    </a:p>
                    <a:p>
                      <a:pPr lvl="0">
                        <a:buNone/>
                      </a:pPr>
                      <a:endParaRPr lang="en-GB" sz="1000" b="0" i="0" u="none" strike="noStrike" noProof="0" dirty="0"/>
                    </a:p>
                    <a:p>
                      <a:pPr lvl="0">
                        <a:buNone/>
                      </a:pPr>
                      <a:r>
                        <a:rPr lang="en-GB" sz="1000" b="0" i="0" u="none" strike="noStrike" noProof="0" dirty="0"/>
                        <a:t>Paper becomes stronger when it is folded </a:t>
                      </a:r>
                      <a:endParaRPr lang="en-US"/>
                    </a:p>
                    <a:p>
                      <a:pPr lvl="0">
                        <a:buNone/>
                      </a:pPr>
                      <a:endParaRPr lang="en-GB" sz="1000" b="0" i="0" u="none" strike="noStrike" noProof="0" dirty="0"/>
                    </a:p>
                    <a:p>
                      <a:pPr lvl="0">
                        <a:buNone/>
                      </a:pPr>
                      <a:r>
                        <a:rPr lang="en-GB" sz="1000" b="0" i="0" u="none" strike="noStrike" noProof="0" dirty="0"/>
                        <a:t>A load is the amount of weight a structure must carry</a:t>
                      </a:r>
                      <a:endParaRPr lang="en-US" dirty="0"/>
                    </a:p>
                    <a:p>
                      <a:pPr lvl="0">
                        <a:buNone/>
                      </a:pPr>
                      <a:endParaRPr lang="en-GB" sz="1000" b="0" i="0" u="none" strike="noStrike" noProof="0" dirty="0"/>
                    </a:p>
                    <a:p>
                      <a:pPr lvl="0">
                        <a:buNone/>
                      </a:pPr>
                      <a:r>
                        <a:rPr lang="en-GB" sz="1000" b="0" i="0" u="none" strike="noStrike" noProof="0" dirty="0"/>
                        <a:t>Be able to:</a:t>
                      </a:r>
                      <a:endParaRPr lang="en-US" dirty="0"/>
                    </a:p>
                    <a:p>
                      <a:pPr lvl="0">
                        <a:buNone/>
                      </a:pPr>
                      <a:endParaRPr lang="en-GB" sz="1000" b="0" i="0" u="none" strike="noStrike" noProof="0" dirty="0"/>
                    </a:p>
                    <a:p>
                      <a:pPr lvl="0">
                        <a:buNone/>
                      </a:pPr>
                      <a:r>
                        <a:rPr lang="en-GB" sz="1000" b="0" i="0" u="none" strike="noStrike" noProof="0" dirty="0"/>
                        <a:t>Fold paper to increase strength and stability </a:t>
                      </a:r>
                      <a:endParaRPr lang="en-US"/>
                    </a:p>
                    <a:p>
                      <a:pPr lvl="0">
                        <a:buNone/>
                      </a:pPr>
                      <a:endParaRPr lang="en-GB" sz="1000" b="0" i="0" u="none" strike="noStrike" noProof="0" dirty="0"/>
                    </a:p>
                    <a:p>
                      <a:pPr lvl="0">
                        <a:buNone/>
                      </a:pPr>
                      <a:r>
                        <a:rPr lang="en-GB" sz="1000" b="0" i="0" u="none" strike="noStrike" noProof="0" dirty="0"/>
                        <a:t>Test and record how much weight paper can hold </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t>• build structures that are freestanding using a range of different materials</a:t>
                      </a:r>
                      <a:endParaRPr lang="en-GB"/>
                    </a:p>
                    <a:p>
                      <a:pPr lvl="0">
                        <a:buNone/>
                      </a:pPr>
                      <a:r>
                        <a:rPr lang="en-GB" sz="1050" b="0" i="0" u="none" strike="noStrike" noProof="0" dirty="0"/>
                        <a:t>• identify different types of building blocks</a:t>
                      </a:r>
                      <a:endParaRPr lang="en-GB"/>
                    </a:p>
                    <a:p>
                      <a:pPr lvl="0">
                        <a:buNone/>
                      </a:pPr>
                      <a:r>
                        <a:rPr lang="en-GB" sz="1050" b="0" i="0" u="none" strike="noStrike" noProof="0" dirty="0"/>
                        <a:t>• explain that a wide base or foundation provides greater stability to a structure </a:t>
                      </a:r>
                      <a:endParaRPr lang="en-GB" dirty="0"/>
                    </a:p>
                    <a:p>
                      <a:pPr lvl="0">
                        <a:buNone/>
                      </a:pPr>
                      <a:endParaRPr lang="en-GB" sz="1050" b="0" i="0" u="none" strike="noStrike" noProof="0"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2" name="Picture 1">
            <a:extLst>
              <a:ext uri="{FF2B5EF4-FFF2-40B4-BE49-F238E27FC236}">
                <a16:creationId xmlns:a16="http://schemas.microsoft.com/office/drawing/2014/main" id="{316280C6-E008-BB8B-FA31-7D2F32FA5255}"/>
              </a:ext>
            </a:extLst>
          </p:cNvPr>
          <p:cNvPicPr>
            <a:picLocks noChangeAspect="1"/>
          </p:cNvPicPr>
          <p:nvPr/>
        </p:nvPicPr>
        <p:blipFill>
          <a:blip r:embed="rId2"/>
          <a:stretch>
            <a:fillRect/>
          </a:stretch>
        </p:blipFill>
        <p:spPr>
          <a:xfrm>
            <a:off x="4195383" y="1990580"/>
            <a:ext cx="3625585" cy="920266"/>
          </a:xfrm>
          <a:prstGeom prst="rect">
            <a:avLst/>
          </a:prstGeom>
        </p:spPr>
      </p:pic>
      <p:pic>
        <p:nvPicPr>
          <p:cNvPr id="6" name="Picture 5">
            <a:extLst>
              <a:ext uri="{FF2B5EF4-FFF2-40B4-BE49-F238E27FC236}">
                <a16:creationId xmlns:a16="http://schemas.microsoft.com/office/drawing/2014/main" id="{B8E2FFBB-99EE-D615-8291-242DD094751F}"/>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4792146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58979-C6C8-A5C5-156C-B3EE3B3B6AF6}"/>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B6A05371-6B5C-FE1E-56DF-2545BB6D03A6}"/>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AD0C8319-342A-D6BA-DD25-866BCC84C5B3}"/>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AD93C75A-144D-6B6B-42EF-B9024F085EA2}"/>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43C1765E-70FF-094F-023F-6B5FEFFD1E60}"/>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4E579607-AC66-0C11-485E-829CD61B9C67}"/>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6BFF7971-13B7-CFF7-00ED-8A6E89E996BE}"/>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C63B1FDE-F2E0-CC9A-28C5-460ED1776691}"/>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C248A895-2CBA-C572-2FA4-E35A8AB32ACC}"/>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323F8C10-425F-51FB-4BF2-38994FB2E4DB}"/>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1 – Year 2</a:t>
            </a:r>
          </a:p>
        </p:txBody>
      </p:sp>
      <p:graphicFrame>
        <p:nvGraphicFramePr>
          <p:cNvPr id="8" name="Table 7">
            <a:extLst>
              <a:ext uri="{FF2B5EF4-FFF2-40B4-BE49-F238E27FC236}">
                <a16:creationId xmlns:a16="http://schemas.microsoft.com/office/drawing/2014/main" id="{F9B117EB-2FA8-4CC1-B254-1D16A1472A8D}"/>
              </a:ext>
            </a:extLst>
          </p:cNvPr>
          <p:cNvGraphicFramePr>
            <a:graphicFrameLocks noGrp="1"/>
          </p:cNvGraphicFramePr>
          <p:nvPr>
            <p:extLst>
              <p:ext uri="{D42A27DB-BD31-4B8C-83A1-F6EECF244321}">
                <p14:modId xmlns:p14="http://schemas.microsoft.com/office/powerpoint/2010/main" val="2164172719"/>
              </p:ext>
            </p:extLst>
          </p:nvPr>
        </p:nvGraphicFramePr>
        <p:xfrm>
          <a:off x="139802" y="998253"/>
          <a:ext cx="9626219" cy="5456580"/>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587222">
                  <a:extLst>
                    <a:ext uri="{9D8B030D-6E8A-4147-A177-3AD203B41FA5}">
                      <a16:colId xmlns:a16="http://schemas.microsoft.com/office/drawing/2014/main" val="62550763"/>
                    </a:ext>
                  </a:extLst>
                </a:gridCol>
                <a:gridCol w="1018218">
                  <a:extLst>
                    <a:ext uri="{9D8B030D-6E8A-4147-A177-3AD203B41FA5}">
                      <a16:colId xmlns:a16="http://schemas.microsoft.com/office/drawing/2014/main" val="1504996340"/>
                    </a:ext>
                  </a:extLst>
                </a:gridCol>
                <a:gridCol w="3943100">
                  <a:extLst>
                    <a:ext uri="{9D8B030D-6E8A-4147-A177-3AD203B41FA5}">
                      <a16:colId xmlns:a16="http://schemas.microsoft.com/office/drawing/2014/main" val="1503854659"/>
                    </a:ext>
                  </a:extLst>
                </a:gridCol>
                <a:gridCol w="2039497">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2 Block F</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How strong is a piece of paper? </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GB" sz="1000" b="0" i="0" u="none" strike="noStrike" noProof="0" dirty="0">
                          <a:solidFill>
                            <a:srgbClr val="000000"/>
                          </a:solidFill>
                          <a:effectLst/>
                        </a:rPr>
                        <a:t>Pupils will discover that they can increase the strength and stability of paper by folding. They will test and record their paper structures and design a paper tower that is at least 50cm tall and can bear a 1kg weight. </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rPr>
                        <a:t>Structures </a:t>
                      </a:r>
                      <a:endParaRPr lang="en-US" dirty="0"/>
                    </a:p>
                    <a:p>
                      <a:pPr lvl="0">
                        <a:lnSpc>
                          <a:spcPct val="107000"/>
                        </a:lnSpc>
                        <a:spcAft>
                          <a:spcPts val="0"/>
                        </a:spcAft>
                        <a:buNone/>
                      </a:pPr>
                      <a:endParaRPr lang="en-US" dirty="0"/>
                    </a:p>
                    <a:p>
                      <a:pPr lvl="0">
                        <a:lnSpc>
                          <a:spcPct val="107000"/>
                        </a:lnSpc>
                        <a:spcAft>
                          <a:spcPts val="0"/>
                        </a:spcAft>
                        <a:buNone/>
                      </a:pPr>
                      <a:r>
                        <a:rPr lang="en-GB" sz="1000" b="0" i="0" u="none" strike="noStrike" noProof="0" dirty="0">
                          <a:effectLst/>
                        </a:rPr>
                        <a:t>Free standing structures with moving parts </a:t>
                      </a:r>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Paper becomes stronger when it is folded</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A load is the amount of weight a structure must carry</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Fold paper to increase strength and stability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Test and record how much weight paper can hold </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latin typeface="United Curriculum"/>
                        </a:rPr>
                        <a:t>• build structures that are freestanding using a range of different materials </a:t>
                      </a:r>
                      <a:endParaRPr lang="en-GB" dirty="0"/>
                    </a:p>
                    <a:p>
                      <a:pPr lvl="0">
                        <a:buNone/>
                      </a:pPr>
                      <a:r>
                        <a:rPr lang="en-GB" sz="1050" b="0" i="0" u="none" strike="noStrike" noProof="0" dirty="0">
                          <a:latin typeface="United Curriculum"/>
                        </a:rPr>
                        <a:t>• identify different types of building blocks </a:t>
                      </a:r>
                      <a:endParaRPr lang="en-GB" dirty="0"/>
                    </a:p>
                    <a:p>
                      <a:pPr lvl="0">
                        <a:buNone/>
                      </a:pPr>
                      <a:r>
                        <a:rPr lang="en-GB" sz="1050" b="0" i="0" u="none" strike="noStrike" noProof="0" dirty="0">
                          <a:latin typeface="United Curriculum"/>
                        </a:rPr>
                        <a:t>• explain that a wide base or foundation provides greater stability to a structure </a:t>
                      </a:r>
                      <a:endParaRPr lang="en-GB"/>
                    </a:p>
                    <a:p>
                      <a:pPr lvl="0">
                        <a:buNone/>
                      </a:pPr>
                      <a:endParaRPr lang="en-GB" sz="1050" b="0" i="0" u="none" strike="noStrike" noProof="0" dirty="0">
                        <a:latin typeface="United Curriculum"/>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2" name="Picture 1">
            <a:extLst>
              <a:ext uri="{FF2B5EF4-FFF2-40B4-BE49-F238E27FC236}">
                <a16:creationId xmlns:a16="http://schemas.microsoft.com/office/drawing/2014/main" id="{AD13D898-A6D7-8226-4491-FC4D8FA49A3E}"/>
              </a:ext>
            </a:extLst>
          </p:cNvPr>
          <p:cNvPicPr>
            <a:picLocks noChangeAspect="1"/>
          </p:cNvPicPr>
          <p:nvPr/>
        </p:nvPicPr>
        <p:blipFill>
          <a:blip r:embed="rId2"/>
          <a:stretch>
            <a:fillRect/>
          </a:stretch>
        </p:blipFill>
        <p:spPr>
          <a:xfrm>
            <a:off x="3820226" y="1940209"/>
            <a:ext cx="3836661" cy="961110"/>
          </a:xfrm>
          <a:prstGeom prst="rect">
            <a:avLst/>
          </a:prstGeom>
        </p:spPr>
      </p:pic>
      <p:pic>
        <p:nvPicPr>
          <p:cNvPr id="6" name="Picture 5">
            <a:extLst>
              <a:ext uri="{FF2B5EF4-FFF2-40B4-BE49-F238E27FC236}">
                <a16:creationId xmlns:a16="http://schemas.microsoft.com/office/drawing/2014/main" id="{3A281E1C-4A9D-B0B6-029E-98F378EE4260}"/>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3358218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BAEEC2-B75A-8F46-2FE8-C2A60C95C0ED}"/>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DF4D345B-9EAA-09E2-6950-84A2FAEF4945}"/>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8FCA74C-37DD-31CF-5147-5014A629BCD3}"/>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0FB962EA-7C29-E77D-26D9-66848667509E}"/>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DF744400-1509-93BA-E3C8-56E156400CC1}"/>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68DF0DAD-BCD9-8EF7-421E-C571AB35EB32}"/>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C4EC2B15-4062-E368-2E14-D5364C79937D}"/>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1B4E4357-D132-3164-CA70-E028E98E4C29}"/>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87F97319-4531-2FAB-6B4C-3017002E87BB}"/>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4A478EB2-F05F-83D6-4CCE-74CB90D2F7A9}"/>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3</a:t>
            </a:r>
          </a:p>
        </p:txBody>
      </p:sp>
      <p:graphicFrame>
        <p:nvGraphicFramePr>
          <p:cNvPr id="8" name="Table 7">
            <a:extLst>
              <a:ext uri="{FF2B5EF4-FFF2-40B4-BE49-F238E27FC236}">
                <a16:creationId xmlns:a16="http://schemas.microsoft.com/office/drawing/2014/main" id="{314CA3BB-2940-74E4-7969-6465A9E7DED2}"/>
              </a:ext>
            </a:extLst>
          </p:cNvPr>
          <p:cNvGraphicFramePr>
            <a:graphicFrameLocks noGrp="1"/>
          </p:cNvGraphicFramePr>
          <p:nvPr>
            <p:extLst>
              <p:ext uri="{D42A27DB-BD31-4B8C-83A1-F6EECF244321}">
                <p14:modId xmlns:p14="http://schemas.microsoft.com/office/powerpoint/2010/main" val="2818352531"/>
              </p:ext>
            </p:extLst>
          </p:nvPr>
        </p:nvGraphicFramePr>
        <p:xfrm>
          <a:off x="139802" y="998253"/>
          <a:ext cx="9626218" cy="5130444"/>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537310">
                  <a:extLst>
                    <a:ext uri="{9D8B030D-6E8A-4147-A177-3AD203B41FA5}">
                      <a16:colId xmlns:a16="http://schemas.microsoft.com/office/drawing/2014/main" val="62550763"/>
                    </a:ext>
                  </a:extLst>
                </a:gridCol>
                <a:gridCol w="948340">
                  <a:extLst>
                    <a:ext uri="{9D8B030D-6E8A-4147-A177-3AD203B41FA5}">
                      <a16:colId xmlns:a16="http://schemas.microsoft.com/office/drawing/2014/main" val="1504996340"/>
                    </a:ext>
                  </a:extLst>
                </a:gridCol>
                <a:gridCol w="3923135">
                  <a:extLst>
                    <a:ext uri="{9D8B030D-6E8A-4147-A177-3AD203B41FA5}">
                      <a16:colId xmlns:a16="http://schemas.microsoft.com/office/drawing/2014/main" val="1503854659"/>
                    </a:ext>
                  </a:extLst>
                </a:gridCol>
                <a:gridCol w="2179251">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3 Block A</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How can you make a box out of cloth?</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latin typeface="United Curriculum"/>
                        </a:rPr>
                        <a:t>Pupils will explore ways to stiffen fabric. They will have the opportunity to cover a box with cloth and then go on to create a rigid box out of fabric </a:t>
                      </a:r>
                      <a:endParaRPr lang="en-US" sz="1000" dirty="0"/>
                    </a:p>
                  </a:txBody>
                  <a:tcPr marL="68580" marR="68580" marT="0" marB="0"/>
                </a:tc>
                <a:tc>
                  <a:txBody>
                    <a:bodyPr/>
                    <a:lstStyle/>
                    <a:p>
                      <a:pPr lvl="0">
                        <a:lnSpc>
                          <a:spcPct val="107000"/>
                        </a:lnSpc>
                        <a:spcAft>
                          <a:spcPts val="0"/>
                        </a:spcAft>
                        <a:buNone/>
                      </a:pPr>
                      <a:r>
                        <a:rPr lang="en-GB" sz="1000" b="0" i="0" u="none" strike="noStrike" noProof="0" dirty="0">
                          <a:effectLst/>
                        </a:rPr>
                        <a:t>Textiles</a:t>
                      </a:r>
                      <a:endParaRPr lang="en-US" dirty="0"/>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Combing Materials</a:t>
                      </a:r>
                      <a:endParaRPr lang="en-US"/>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Fabric can be stiffened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Stiffened fabric can hold a form</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Select and apply solutions to stiffen fabric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Make a box using stiffened fabric</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t>• use a template to cut shapes accurately from fabric </a:t>
                      </a:r>
                      <a:endParaRPr lang="en-GB" dirty="0"/>
                    </a:p>
                    <a:p>
                      <a:pPr lvl="0">
                        <a:buNone/>
                      </a:pPr>
                      <a:r>
                        <a:rPr lang="en-GB" sz="1050" b="0" i="0" u="none" strike="noStrike" noProof="0" dirty="0"/>
                        <a:t>• fold and attach fabric to a paper template accurately </a:t>
                      </a:r>
                      <a:endParaRPr lang="en-GB" dirty="0"/>
                    </a:p>
                    <a:p>
                      <a:pPr lvl="0">
                        <a:buNone/>
                      </a:pPr>
                      <a:r>
                        <a:rPr lang="en-GB" sz="1050" b="0" i="0" u="none" strike="noStrike" noProof="0" dirty="0"/>
                        <a:t>• mould and manipulate paper to create 3D forms </a:t>
                      </a:r>
                      <a:endParaRPr lang="en-GB"/>
                    </a:p>
                    <a:p>
                      <a:pPr lvl="0">
                        <a:buNone/>
                      </a:pPr>
                      <a:r>
                        <a:rPr lang="en-GB" sz="1050" b="0" i="0" u="none" strike="noStrike" noProof="0" dirty="0"/>
                        <a:t>• use a range of methods to join materials</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6" name="Picture 5">
            <a:extLst>
              <a:ext uri="{FF2B5EF4-FFF2-40B4-BE49-F238E27FC236}">
                <a16:creationId xmlns:a16="http://schemas.microsoft.com/office/drawing/2014/main" id="{675E5DFE-9C51-345B-CFD8-EF4C476BCC1B}"/>
              </a:ext>
            </a:extLst>
          </p:cNvPr>
          <p:cNvPicPr>
            <a:picLocks noChangeAspect="1"/>
          </p:cNvPicPr>
          <p:nvPr/>
        </p:nvPicPr>
        <p:blipFill>
          <a:blip r:embed="rId2"/>
          <a:stretch>
            <a:fillRect/>
          </a:stretch>
        </p:blipFill>
        <p:spPr>
          <a:xfrm>
            <a:off x="3713044" y="1943599"/>
            <a:ext cx="3831335" cy="974295"/>
          </a:xfrm>
          <a:prstGeom prst="rect">
            <a:avLst/>
          </a:prstGeom>
        </p:spPr>
      </p:pic>
      <p:pic>
        <p:nvPicPr>
          <p:cNvPr id="4" name="Picture 3">
            <a:extLst>
              <a:ext uri="{FF2B5EF4-FFF2-40B4-BE49-F238E27FC236}">
                <a16:creationId xmlns:a16="http://schemas.microsoft.com/office/drawing/2014/main" id="{200ED69A-62AC-EBD0-4820-BBBD6911A77A}"/>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386956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977B4-2CC5-ED96-DAE0-BB717BFACF5A}"/>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7F4AA3CD-7DC9-1837-2829-9639CDEA947B}"/>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8E7E4F22-E7AB-8BD6-A98D-E5C0FBCC3AF8}"/>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C176D7F8-B886-2A41-B18B-98A4A2F218A7}"/>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108CFCBB-E801-3B29-055A-8C256F246249}"/>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A072088C-5BFC-E16C-EC98-38274F444757}"/>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9329482C-5527-0F2D-6E8F-1F8D69C01EB1}"/>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A3CF3862-FE2D-5FC6-8267-01AFDF81E9AE}"/>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766FE311-7431-97D1-A206-EF1AF092283B}"/>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8622A565-7DF0-B0E4-1789-71381994CA57}"/>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3</a:t>
            </a:r>
          </a:p>
        </p:txBody>
      </p:sp>
      <p:graphicFrame>
        <p:nvGraphicFramePr>
          <p:cNvPr id="8" name="Table 7">
            <a:extLst>
              <a:ext uri="{FF2B5EF4-FFF2-40B4-BE49-F238E27FC236}">
                <a16:creationId xmlns:a16="http://schemas.microsoft.com/office/drawing/2014/main" id="{CD8E86BF-C5B8-37FD-19B2-F981471AE2E3}"/>
              </a:ext>
            </a:extLst>
          </p:cNvPr>
          <p:cNvGraphicFramePr>
            <a:graphicFrameLocks noGrp="1"/>
          </p:cNvGraphicFramePr>
          <p:nvPr>
            <p:extLst>
              <p:ext uri="{D42A27DB-BD31-4B8C-83A1-F6EECF244321}">
                <p14:modId xmlns:p14="http://schemas.microsoft.com/office/powerpoint/2010/main" val="3341704540"/>
              </p:ext>
            </p:extLst>
          </p:nvPr>
        </p:nvGraphicFramePr>
        <p:xfrm>
          <a:off x="139802" y="998253"/>
          <a:ext cx="9626218" cy="5130444"/>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537310">
                  <a:extLst>
                    <a:ext uri="{9D8B030D-6E8A-4147-A177-3AD203B41FA5}">
                      <a16:colId xmlns:a16="http://schemas.microsoft.com/office/drawing/2014/main" val="62550763"/>
                    </a:ext>
                  </a:extLst>
                </a:gridCol>
                <a:gridCol w="948340">
                  <a:extLst>
                    <a:ext uri="{9D8B030D-6E8A-4147-A177-3AD203B41FA5}">
                      <a16:colId xmlns:a16="http://schemas.microsoft.com/office/drawing/2014/main" val="1504996340"/>
                    </a:ext>
                  </a:extLst>
                </a:gridCol>
                <a:gridCol w="3923135">
                  <a:extLst>
                    <a:ext uri="{9D8B030D-6E8A-4147-A177-3AD203B41FA5}">
                      <a16:colId xmlns:a16="http://schemas.microsoft.com/office/drawing/2014/main" val="1503854659"/>
                    </a:ext>
                  </a:extLst>
                </a:gridCol>
                <a:gridCol w="2179251">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3 Block B</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What do we mean by a balanced diet?</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t>Pupils will consider what a balanced diet is. They will make three products that are often bought pre-made or highly processed. </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rPr>
                        <a:t>Food and Nutrition</a:t>
                      </a: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A balanced and varied diet</a:t>
                      </a:r>
                    </a:p>
                  </a:txBody>
                  <a:tcPr marL="68580" marR="68580" marT="0" marB="0"/>
                </a:tc>
                <a:tc>
                  <a:txBody>
                    <a:bodyPr/>
                    <a:lstStyle/>
                    <a:p>
                      <a:endParaRPr lang="en-GB" dirty="0"/>
                    </a:p>
                  </a:txBody>
                  <a:tcPr/>
                </a:tc>
                <a:tc>
                  <a:txBody>
                    <a:bodyPr/>
                    <a:lstStyle/>
                    <a:p>
                      <a:pPr lvl="0">
                        <a:buNone/>
                      </a:pPr>
                      <a:r>
                        <a:rPr lang="en-GB" sz="1000" b="0" i="0" u="none" strike="noStrike" noProof="0" dirty="0"/>
                        <a:t>Know: </a:t>
                      </a:r>
                      <a:endParaRPr lang="en-US" dirty="0"/>
                    </a:p>
                    <a:p>
                      <a:pPr lvl="0">
                        <a:buNone/>
                      </a:pPr>
                      <a:endParaRPr lang="en-GB" sz="1000" b="0" i="0" u="none" strike="noStrike" noProof="0" dirty="0"/>
                    </a:p>
                    <a:p>
                      <a:pPr lvl="0">
                        <a:buNone/>
                      </a:pPr>
                      <a:r>
                        <a:rPr lang="en-GB" sz="1000" b="0" i="0" u="none" strike="noStrike" noProof="0" dirty="0"/>
                        <a:t>What is meant by the term balanced </a:t>
                      </a:r>
                      <a:endParaRPr lang="en-US" dirty="0"/>
                    </a:p>
                    <a:p>
                      <a:pPr lvl="0">
                        <a:buNone/>
                      </a:pPr>
                      <a:endParaRPr lang="en-GB" sz="1000" b="0" i="0" u="none" strike="noStrike" noProof="0" dirty="0"/>
                    </a:p>
                    <a:p>
                      <a:pPr lvl="0">
                        <a:buNone/>
                      </a:pPr>
                      <a:r>
                        <a:rPr lang="en-GB" sz="1000" b="0" i="0" u="none" strike="noStrike" noProof="0" dirty="0"/>
                        <a:t>Why fresh foods are better </a:t>
                      </a:r>
                      <a:endParaRPr lang="en-US"/>
                    </a:p>
                    <a:p>
                      <a:pPr lvl="0">
                        <a:buNone/>
                      </a:pPr>
                      <a:endParaRPr lang="en-GB" sz="1000" b="0" i="0" u="none" strike="noStrike" noProof="0" dirty="0"/>
                    </a:p>
                    <a:p>
                      <a:pPr lvl="0">
                        <a:buNone/>
                      </a:pPr>
                      <a:r>
                        <a:rPr lang="en-GB" sz="1000" b="0" i="0" u="none" strike="noStrike" noProof="0" dirty="0"/>
                        <a:t>Be able to: </a:t>
                      </a:r>
                      <a:endParaRPr lang="en-US" dirty="0"/>
                    </a:p>
                    <a:p>
                      <a:pPr lvl="0">
                        <a:buNone/>
                      </a:pPr>
                      <a:endParaRPr lang="en-GB" sz="1000" b="0" i="0" u="none" strike="noStrike" noProof="0" dirty="0"/>
                    </a:p>
                    <a:p>
                      <a:pPr lvl="0">
                        <a:buNone/>
                      </a:pPr>
                      <a:r>
                        <a:rPr lang="en-GB" sz="1000" b="0" i="0" u="none" strike="noStrike" noProof="0" dirty="0"/>
                        <a:t>Make a fruit and yoghurt dessert</a:t>
                      </a:r>
                      <a:endParaRPr lang="en-US" dirty="0"/>
                    </a:p>
                    <a:p>
                      <a:pPr lvl="0">
                        <a:buNone/>
                      </a:pPr>
                      <a:endParaRPr lang="en-GB" sz="1000" b="0" i="0" u="none" strike="noStrike" noProof="0" dirty="0"/>
                    </a:p>
                    <a:p>
                      <a:pPr lvl="0">
                        <a:buNone/>
                      </a:pPr>
                      <a:r>
                        <a:rPr lang="en-GB" sz="1000" b="0" i="0" u="none" strike="noStrike" noProof="0" dirty="0"/>
                        <a:t>Make homemade chips Flavour foods to increase their sensory qualities</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latin typeface="United Curriculum"/>
                        </a:rPr>
                        <a:t>• use knife skills with increasing confidence and accuracy</a:t>
                      </a:r>
                      <a:endParaRPr lang="en-GB" dirty="0"/>
                    </a:p>
                    <a:p>
                      <a:pPr lvl="0">
                        <a:buNone/>
                      </a:pPr>
                      <a:r>
                        <a:rPr lang="en-GB" sz="1050" b="0" i="0" u="none" strike="noStrike" noProof="0" dirty="0">
                          <a:latin typeface="United Curriculum"/>
                        </a:rPr>
                        <a:t>• identify examples of processed food </a:t>
                      </a:r>
                      <a:endParaRPr lang="en-GB" dirty="0"/>
                    </a:p>
                    <a:p>
                      <a:pPr lvl="0">
                        <a:buNone/>
                      </a:pPr>
                      <a:r>
                        <a:rPr lang="en-GB" sz="1050" b="0" i="0" u="none" strike="noStrike" noProof="0" dirty="0">
                          <a:latin typeface="United Curriculum"/>
                        </a:rPr>
                        <a:t>• identify some key nutrients found in fresh food </a:t>
                      </a:r>
                      <a:endParaRPr lang="en-GB" dirty="0"/>
                    </a:p>
                    <a:p>
                      <a:pPr lvl="0">
                        <a:buNone/>
                      </a:pPr>
                      <a:r>
                        <a:rPr lang="en-GB" sz="1050" b="0" i="0" u="none" strike="noStrike" noProof="0" dirty="0">
                          <a:latin typeface="United Curriculum"/>
                        </a:rPr>
                        <a:t>• know the importance of fibre and carbohydrates in a balanced diet</a:t>
                      </a:r>
                      <a:endParaRPr lang="en-GB"/>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a:extLst>
              <a:ext uri="{FF2B5EF4-FFF2-40B4-BE49-F238E27FC236}">
                <a16:creationId xmlns:a16="http://schemas.microsoft.com/office/drawing/2014/main" id="{45E37DEC-D14B-4FC2-5B0A-1C7BEA10B165}"/>
              </a:ext>
            </a:extLst>
          </p:cNvPr>
          <p:cNvPicPr>
            <a:picLocks noChangeAspect="1"/>
          </p:cNvPicPr>
          <p:nvPr/>
        </p:nvPicPr>
        <p:blipFill>
          <a:blip r:embed="rId2"/>
          <a:stretch>
            <a:fillRect/>
          </a:stretch>
        </p:blipFill>
        <p:spPr>
          <a:xfrm>
            <a:off x="8799853" y="234895"/>
            <a:ext cx="490086" cy="436675"/>
          </a:xfrm>
          <a:prstGeom prst="rect">
            <a:avLst/>
          </a:prstGeom>
        </p:spPr>
      </p:pic>
    </p:spTree>
    <p:extLst>
      <p:ext uri="{BB962C8B-B14F-4D97-AF65-F5344CB8AC3E}">
        <p14:creationId xmlns:p14="http://schemas.microsoft.com/office/powerpoint/2010/main" val="806366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88125-1EB0-7AE7-925C-BDF935D224C0}"/>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2FFC8E89-452E-C159-CB57-85655B451362}"/>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99ABAF8B-D44C-5AAF-A28C-2FDD24D97CEB}"/>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9752F622-F8AC-D2A1-93FB-9F1E52EB4BE4}"/>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2595511C-6864-FDB4-0050-E8E71C7BB790}"/>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82BA9CE2-96F7-9BB5-522C-A517401AEF0F}"/>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3A22D87F-9B88-1FB6-ECDF-702B549FB849}"/>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31A036CB-A807-AF43-3FAC-7CC35F4FD678}"/>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CE5BC4F1-4C03-0D97-30D2-4BB12A38406B}"/>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1F2C3924-49AF-5F45-BC15-563B361F6492}"/>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3</a:t>
            </a:r>
          </a:p>
        </p:txBody>
      </p:sp>
      <p:graphicFrame>
        <p:nvGraphicFramePr>
          <p:cNvPr id="8" name="Table 7">
            <a:extLst>
              <a:ext uri="{FF2B5EF4-FFF2-40B4-BE49-F238E27FC236}">
                <a16:creationId xmlns:a16="http://schemas.microsoft.com/office/drawing/2014/main" id="{F9A1D820-0F76-339A-7889-8DD18C1D5082}"/>
              </a:ext>
            </a:extLst>
          </p:cNvPr>
          <p:cNvGraphicFramePr>
            <a:graphicFrameLocks noGrp="1"/>
          </p:cNvGraphicFramePr>
          <p:nvPr>
            <p:extLst>
              <p:ext uri="{D42A27DB-BD31-4B8C-83A1-F6EECF244321}">
                <p14:modId xmlns:p14="http://schemas.microsoft.com/office/powerpoint/2010/main" val="1480924471"/>
              </p:ext>
            </p:extLst>
          </p:nvPr>
        </p:nvGraphicFramePr>
        <p:xfrm>
          <a:off x="139802" y="998253"/>
          <a:ext cx="9626216" cy="5440697"/>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537310">
                  <a:extLst>
                    <a:ext uri="{9D8B030D-6E8A-4147-A177-3AD203B41FA5}">
                      <a16:colId xmlns:a16="http://schemas.microsoft.com/office/drawing/2014/main" val="62550763"/>
                    </a:ext>
                  </a:extLst>
                </a:gridCol>
                <a:gridCol w="1108061">
                  <a:extLst>
                    <a:ext uri="{9D8B030D-6E8A-4147-A177-3AD203B41FA5}">
                      <a16:colId xmlns:a16="http://schemas.microsoft.com/office/drawing/2014/main" val="1504996340"/>
                    </a:ext>
                  </a:extLst>
                </a:gridCol>
                <a:gridCol w="3763413">
                  <a:extLst>
                    <a:ext uri="{9D8B030D-6E8A-4147-A177-3AD203B41FA5}">
                      <a16:colId xmlns:a16="http://schemas.microsoft.com/office/drawing/2014/main" val="1503854659"/>
                    </a:ext>
                  </a:extLst>
                </a:gridCol>
                <a:gridCol w="2179250">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3 Block C</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How can you do a lot of work with little effort? </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latin typeface="United Curriculum"/>
                        </a:rPr>
                        <a:t>Pupils will investigate various linkages and levers to design and make their own linkages and levers product. Pupils will select and use a variety of modelling materials to create their final outcomes </a:t>
                      </a:r>
                      <a:endParaRPr lang="en-US" dirty="0">
                        <a:latin typeface="United Curriculum"/>
                      </a:endParaRPr>
                    </a:p>
                  </a:txBody>
                  <a:tcPr marL="68580" marR="68580" marT="0" marB="0"/>
                </a:tc>
                <a:tc>
                  <a:txBody>
                    <a:bodyPr/>
                    <a:lstStyle/>
                    <a:p>
                      <a:pPr lvl="0">
                        <a:lnSpc>
                          <a:spcPct val="107000"/>
                        </a:lnSpc>
                        <a:spcAft>
                          <a:spcPts val="0"/>
                        </a:spcAft>
                        <a:buNone/>
                      </a:pPr>
                      <a:r>
                        <a:rPr lang="en-GB" sz="1000" b="0" i="0" u="none" strike="noStrike" noProof="0" dirty="0">
                          <a:effectLst/>
                        </a:rPr>
                        <a:t>Mechanisms</a:t>
                      </a: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Leavers and Linkages</a:t>
                      </a:r>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Types of levers and linkages </a:t>
                      </a:r>
                      <a:endParaRPr lang="en-US" dirty="0"/>
                    </a:p>
                    <a:p>
                      <a:pPr lvl="0">
                        <a:buNone/>
                      </a:pPr>
                      <a:r>
                        <a:rPr lang="en-GB" sz="1000" b="0" i="0" u="none" strike="noStrike" noProof="0" dirty="0">
                          <a:latin typeface="United Curriculum"/>
                        </a:rPr>
                        <a:t>Key terminology relating to levers and linkages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How levers and linkages can change the direction of movement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Design and make simplistic lever and linkage products</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Evaluate the success of their outcomes and recommend improvements</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317694">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latin typeface="United Curriculum"/>
                        </a:rPr>
                        <a:t>This block is set in the context of the Science unit ‘Forces and magnets’ </a:t>
                      </a:r>
                      <a:endParaRPr lang="en-GB" dirty="0"/>
                    </a:p>
                    <a:p>
                      <a:pPr lvl="0">
                        <a:buNone/>
                      </a:pPr>
                      <a:r>
                        <a:rPr lang="en-GB" sz="1050" b="0" i="0" u="none" strike="noStrike" noProof="0" dirty="0">
                          <a:latin typeface="United Curriculum"/>
                        </a:rPr>
                        <a:t>• identify simple mechanisms and their uses</a:t>
                      </a:r>
                      <a:endParaRPr lang="en-GB" dirty="0"/>
                    </a:p>
                    <a:p>
                      <a:pPr lvl="0">
                        <a:buNone/>
                      </a:pPr>
                      <a:endParaRPr lang="en-GB" sz="1050" b="0" i="0" u="none" strike="noStrike" noProof="0" dirty="0">
                        <a:latin typeface="United Curriculum"/>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2" name="Picture 1">
            <a:extLst>
              <a:ext uri="{FF2B5EF4-FFF2-40B4-BE49-F238E27FC236}">
                <a16:creationId xmlns:a16="http://schemas.microsoft.com/office/drawing/2014/main" id="{59C57A8C-880F-4529-DDCE-191D1D145E4E}"/>
              </a:ext>
            </a:extLst>
          </p:cNvPr>
          <p:cNvPicPr>
            <a:picLocks noChangeAspect="1"/>
          </p:cNvPicPr>
          <p:nvPr/>
        </p:nvPicPr>
        <p:blipFill>
          <a:blip r:embed="rId2"/>
          <a:stretch>
            <a:fillRect/>
          </a:stretch>
        </p:blipFill>
        <p:spPr>
          <a:xfrm>
            <a:off x="3882346" y="1928854"/>
            <a:ext cx="3662490" cy="953872"/>
          </a:xfrm>
          <a:prstGeom prst="rect">
            <a:avLst/>
          </a:prstGeom>
        </p:spPr>
      </p:pic>
      <p:pic>
        <p:nvPicPr>
          <p:cNvPr id="6" name="Picture 5">
            <a:extLst>
              <a:ext uri="{FF2B5EF4-FFF2-40B4-BE49-F238E27FC236}">
                <a16:creationId xmlns:a16="http://schemas.microsoft.com/office/drawing/2014/main" id="{E056C7FE-D67F-8126-1E6E-6312A867568A}"/>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2963451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
            <a:extLst>
              <a:ext uri="{FF2B5EF4-FFF2-40B4-BE49-F238E27FC236}">
                <a16:creationId xmlns:a16="http://schemas.microsoft.com/office/drawing/2014/main" id="{6B9B7142-C494-78C7-0CFC-B85C6BFD8DE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003C2D6-7463-2227-0B15-C40C3549448B}"/>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5096ECA1-B4A2-9CBB-C54A-83FE9E8691D6}"/>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98259B73-26C3-86C3-349C-73034D47D263}"/>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1550B725-3912-7262-289B-882EF90B3FD5}"/>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88226996-3B22-28B3-E1F2-380E176EA805}"/>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0F3B352B-366C-5488-F31C-4304B9A64A71}"/>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4" name="Rectangle 3">
            <a:extLst>
              <a:ext uri="{FF2B5EF4-FFF2-40B4-BE49-F238E27FC236}">
                <a16:creationId xmlns:a16="http://schemas.microsoft.com/office/drawing/2014/main" id="{6BB1BB31-A5A5-4579-8676-322A90FB8F46}"/>
              </a:ext>
            </a:extLst>
          </p:cNvPr>
          <p:cNvSpPr/>
          <p:nvPr/>
        </p:nvSpPr>
        <p:spPr>
          <a:xfrm>
            <a:off x="354439" y="155076"/>
            <a:ext cx="7566495" cy="653384"/>
          </a:xfrm>
          <a:prstGeom prst="rect">
            <a:avLst/>
          </a:prstGeom>
        </p:spPr>
        <p:txBody>
          <a:bodyPr wrap="none">
            <a:spAutoFit/>
          </a:bodyPr>
          <a:lstStyle/>
          <a:p>
            <a:pPr algn="ctr">
              <a:lnSpc>
                <a:spcPct val="107000"/>
              </a:lnSpc>
              <a:spcAft>
                <a:spcPts val="800"/>
              </a:spcAft>
              <a:tabLst>
                <a:tab pos="2947670" algn="l"/>
              </a:tabLst>
            </a:pPr>
            <a:r>
              <a:rPr lang="en-GB" sz="3600" b="1" dirty="0">
                <a:solidFill>
                  <a:srgbClr val="002060"/>
                </a:solidFill>
                <a:latin typeface="+mj-lt"/>
                <a:ea typeface="Calibri" panose="020F0502020204030204" pitchFamily="34" charset="0"/>
                <a:cs typeface="Times New Roman" panose="02020603050405020304" pitchFamily="18" charset="0"/>
              </a:rPr>
              <a:t>EYFS – Expressive Arts and Design</a:t>
            </a:r>
            <a:endParaRPr lang="en-GB" sz="3600" dirty="0">
              <a:effectLst/>
              <a:latin typeface="+mj-lt"/>
              <a:ea typeface="Calibri" panose="020F0502020204030204" pitchFamily="34" charset="0"/>
              <a:cs typeface="Times New Roman" panose="02020603050405020304" pitchFamily="18" charset="0"/>
            </a:endParaRPr>
          </a:p>
        </p:txBody>
      </p:sp>
      <p:graphicFrame>
        <p:nvGraphicFramePr>
          <p:cNvPr id="5" name="Diagram 4">
            <a:extLst>
              <a:ext uri="{FF2B5EF4-FFF2-40B4-BE49-F238E27FC236}">
                <a16:creationId xmlns:a16="http://schemas.microsoft.com/office/drawing/2014/main" id="{087AD41B-AA15-40A9-B172-6BBC1D9F2334}"/>
              </a:ext>
            </a:extLst>
          </p:cNvPr>
          <p:cNvGraphicFramePr/>
          <p:nvPr>
            <p:extLst>
              <p:ext uri="{D42A27DB-BD31-4B8C-83A1-F6EECF244321}">
                <p14:modId xmlns:p14="http://schemas.microsoft.com/office/powerpoint/2010/main" val="222991330"/>
              </p:ext>
            </p:extLst>
          </p:nvPr>
        </p:nvGraphicFramePr>
        <p:xfrm>
          <a:off x="833924" y="1227666"/>
          <a:ext cx="8127196" cy="52005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6C94DD19-2E49-4E33-8389-24DAD3AE8A01}"/>
              </a:ext>
            </a:extLst>
          </p:cNvPr>
          <p:cNvSpPr txBox="1"/>
          <p:nvPr/>
        </p:nvSpPr>
        <p:spPr>
          <a:xfrm>
            <a:off x="6427701" y="1863308"/>
            <a:ext cx="2191633" cy="1231106"/>
          </a:xfrm>
          <a:prstGeom prst="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GB" sz="2000" dirty="0">
                <a:solidFill>
                  <a:srgbClr val="44375E"/>
                </a:solidFill>
                <a:latin typeface="+mj-lt"/>
              </a:rPr>
              <a:t>ELG</a:t>
            </a:r>
          </a:p>
          <a:p>
            <a:pPr algn="ctr"/>
            <a:r>
              <a:rPr lang="en-GB" sz="2000" dirty="0">
                <a:solidFill>
                  <a:srgbClr val="44375E"/>
                </a:solidFill>
                <a:latin typeface="+mj-lt"/>
              </a:rPr>
              <a:t> Expressive Arts and Design</a:t>
            </a:r>
          </a:p>
          <a:p>
            <a:pPr algn="ctr"/>
            <a:r>
              <a:rPr lang="en-GB" sz="1400" dirty="0">
                <a:solidFill>
                  <a:srgbClr val="44375E"/>
                </a:solidFill>
                <a:latin typeface="+mj-lt"/>
              </a:rPr>
              <a:t>Creating with Materials</a:t>
            </a:r>
          </a:p>
        </p:txBody>
      </p:sp>
      <p:sp>
        <p:nvSpPr>
          <p:cNvPr id="15" name="TextBox 14">
            <a:extLst>
              <a:ext uri="{FF2B5EF4-FFF2-40B4-BE49-F238E27FC236}">
                <a16:creationId xmlns:a16="http://schemas.microsoft.com/office/drawing/2014/main" id="{E80B46AF-A4C7-40A8-8F7B-8D3C4CCEB07B}"/>
              </a:ext>
            </a:extLst>
          </p:cNvPr>
          <p:cNvSpPr txBox="1"/>
          <p:nvPr/>
        </p:nvSpPr>
        <p:spPr>
          <a:xfrm>
            <a:off x="3801705" y="1835491"/>
            <a:ext cx="2191633" cy="1015663"/>
          </a:xfrm>
          <a:prstGeom prst="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GB" sz="2000" dirty="0">
                <a:solidFill>
                  <a:srgbClr val="44375E"/>
                </a:solidFill>
                <a:latin typeface="+mj-lt"/>
              </a:rPr>
              <a:t>Development Matters Reception </a:t>
            </a:r>
          </a:p>
        </p:txBody>
      </p:sp>
      <p:sp>
        <p:nvSpPr>
          <p:cNvPr id="16" name="TextBox 15">
            <a:extLst>
              <a:ext uri="{FF2B5EF4-FFF2-40B4-BE49-F238E27FC236}">
                <a16:creationId xmlns:a16="http://schemas.microsoft.com/office/drawing/2014/main" id="{D5F5281B-CDFC-4A7A-969F-CE60D635B107}"/>
              </a:ext>
            </a:extLst>
          </p:cNvPr>
          <p:cNvSpPr txBox="1"/>
          <p:nvPr/>
        </p:nvSpPr>
        <p:spPr>
          <a:xfrm>
            <a:off x="1185943" y="1863308"/>
            <a:ext cx="2191633" cy="1015663"/>
          </a:xfrm>
          <a:prstGeom prst="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GB" sz="2000" dirty="0">
                <a:solidFill>
                  <a:srgbClr val="44375E"/>
                </a:solidFill>
                <a:latin typeface="+mj-lt"/>
              </a:rPr>
              <a:t>Development Matters</a:t>
            </a:r>
          </a:p>
          <a:p>
            <a:pPr algn="ctr"/>
            <a:r>
              <a:rPr lang="en-GB" sz="2000" dirty="0">
                <a:solidFill>
                  <a:srgbClr val="44375E"/>
                </a:solidFill>
                <a:latin typeface="+mj-lt"/>
              </a:rPr>
              <a:t>Nursery</a:t>
            </a:r>
          </a:p>
        </p:txBody>
      </p:sp>
      <p:sp>
        <p:nvSpPr>
          <p:cNvPr id="8" name="TextBox 7">
            <a:extLst>
              <a:ext uri="{FF2B5EF4-FFF2-40B4-BE49-F238E27FC236}">
                <a16:creationId xmlns:a16="http://schemas.microsoft.com/office/drawing/2014/main" id="{059060F8-A011-400A-9410-12CEC2DC17C6}"/>
              </a:ext>
            </a:extLst>
          </p:cNvPr>
          <p:cNvSpPr txBox="1"/>
          <p:nvPr/>
        </p:nvSpPr>
        <p:spPr>
          <a:xfrm>
            <a:off x="1201895" y="3565910"/>
            <a:ext cx="2231840" cy="2331407"/>
          </a:xfrm>
          <a:prstGeom prst="rect">
            <a:avLst/>
          </a:prstGeom>
          <a:noFill/>
        </p:spPr>
        <p:txBody>
          <a:bodyPr wrap="square" lIns="91440" tIns="45720" rIns="91440" bIns="45720" rtlCol="0" anchor="t">
            <a:spAutoFit/>
          </a:bodyPr>
          <a:lstStyle/>
          <a:p>
            <a:pPr marL="171450" indent="-171450">
              <a:buFont typeface="Arial" panose="020B0604020202020204" pitchFamily="34" charset="0"/>
              <a:buChar char="•"/>
            </a:pPr>
            <a:r>
              <a:rPr lang="en-GB" sz="1050" dirty="0"/>
              <a:t>Make imaginative and complex 'small worlds' with blocks and construction kits, such as a city with different buildings and a park.</a:t>
            </a:r>
            <a:endParaRPr lang="en-US" sz="1050"/>
          </a:p>
          <a:p>
            <a:pPr marL="171450" indent="-171450">
              <a:buFont typeface="Arial" panose="020B0604020202020204" pitchFamily="34" charset="0"/>
              <a:buChar char="•"/>
            </a:pPr>
            <a:endParaRPr lang="en-GB" sz="1050" dirty="0"/>
          </a:p>
          <a:p>
            <a:pPr marL="171450" indent="-171450">
              <a:buFont typeface="Arial" panose="020B0604020202020204" pitchFamily="34" charset="0"/>
              <a:buChar char="•"/>
            </a:pPr>
            <a:r>
              <a:rPr lang="en-GB" sz="1050" dirty="0"/>
              <a:t>Explore different materials freely, to develop their ideas about how to use them and what to make.</a:t>
            </a:r>
          </a:p>
          <a:p>
            <a:pPr marL="171450" indent="-171450">
              <a:buFont typeface="Arial" panose="020B0604020202020204" pitchFamily="34" charset="0"/>
              <a:buChar char="•"/>
            </a:pPr>
            <a:endParaRPr lang="en-GB" sz="1050" dirty="0"/>
          </a:p>
          <a:p>
            <a:pPr marL="171450" indent="-171450">
              <a:buFont typeface="Arial" panose="020B0604020202020204" pitchFamily="34" charset="0"/>
              <a:buChar char="•"/>
            </a:pPr>
            <a:r>
              <a:rPr lang="en-GB" sz="1050" dirty="0"/>
              <a:t>Join different materials and explore different textures.</a:t>
            </a:r>
            <a:endParaRPr lang="en-GB" sz="1050"/>
          </a:p>
          <a:p>
            <a:pPr marL="171450" indent="-171450">
              <a:buFont typeface="Arial" panose="020B0604020202020204" pitchFamily="34" charset="0"/>
              <a:buChar char="•"/>
            </a:pPr>
            <a:endParaRPr lang="en-GB" sz="900" dirty="0">
              <a:solidFill>
                <a:srgbClr val="44375E"/>
              </a:solidFill>
              <a:highlight>
                <a:srgbClr val="FFFF00"/>
              </a:highlight>
            </a:endParaRPr>
          </a:p>
        </p:txBody>
      </p:sp>
      <p:sp>
        <p:nvSpPr>
          <p:cNvPr id="9" name="TextBox 8">
            <a:extLst>
              <a:ext uri="{FF2B5EF4-FFF2-40B4-BE49-F238E27FC236}">
                <a16:creationId xmlns:a16="http://schemas.microsoft.com/office/drawing/2014/main" id="{FB9D3874-4A95-4ED9-8DE0-70BFFEC28415}"/>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20" name="TextBox 19">
            <a:extLst>
              <a:ext uri="{FF2B5EF4-FFF2-40B4-BE49-F238E27FC236}">
                <a16:creationId xmlns:a16="http://schemas.microsoft.com/office/drawing/2014/main" id="{505CEEF6-5158-57B9-780C-864B5EB135C4}"/>
              </a:ext>
            </a:extLst>
          </p:cNvPr>
          <p:cNvSpPr txBox="1"/>
          <p:nvPr/>
        </p:nvSpPr>
        <p:spPr>
          <a:xfrm>
            <a:off x="6294246" y="3566343"/>
            <a:ext cx="2325438" cy="235449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71450" indent="-171450">
              <a:buFont typeface="Arial"/>
              <a:buChar char="•"/>
            </a:pPr>
            <a:r>
              <a:rPr lang="en-GB" sz="1050" dirty="0"/>
              <a:t>Safely use and explore a variety of materials, tools and techniques, experimenting with colour, design, texture, form and function</a:t>
            </a:r>
            <a:endParaRPr lang="en-US"/>
          </a:p>
          <a:p>
            <a:pPr marL="171450" indent="-171450">
              <a:buFont typeface="Arial"/>
              <a:buChar char="•"/>
            </a:pPr>
            <a:endParaRPr lang="en-GB" sz="1050" dirty="0"/>
          </a:p>
          <a:p>
            <a:pPr marL="171450" indent="-171450">
              <a:buFont typeface="Arial"/>
              <a:buChar char="•"/>
            </a:pPr>
            <a:r>
              <a:rPr lang="en-GB" sz="1050" dirty="0"/>
              <a:t>Share their creations, explaining the process they have used.</a:t>
            </a:r>
          </a:p>
          <a:p>
            <a:pPr marL="171450" indent="-171450">
              <a:buFont typeface="Arial"/>
              <a:buChar char="•"/>
            </a:pPr>
            <a:endParaRPr lang="en-GB" sz="1050" dirty="0"/>
          </a:p>
          <a:p>
            <a:pPr marL="171450" indent="-171450">
              <a:buFont typeface="Arial"/>
              <a:buChar char="•"/>
            </a:pPr>
            <a:r>
              <a:rPr lang="en-GB" sz="1050" dirty="0"/>
              <a:t>Make use of props and materials when role playing characters in narratives and stories.</a:t>
            </a:r>
          </a:p>
        </p:txBody>
      </p:sp>
      <p:sp>
        <p:nvSpPr>
          <p:cNvPr id="21" name="TextBox 20">
            <a:extLst>
              <a:ext uri="{FF2B5EF4-FFF2-40B4-BE49-F238E27FC236}">
                <a16:creationId xmlns:a16="http://schemas.microsoft.com/office/drawing/2014/main" id="{699DE591-F3B7-575F-9D3F-CCD878DCC6F4}"/>
              </a:ext>
            </a:extLst>
          </p:cNvPr>
          <p:cNvSpPr txBox="1"/>
          <p:nvPr/>
        </p:nvSpPr>
        <p:spPr>
          <a:xfrm>
            <a:off x="3765508" y="3565910"/>
            <a:ext cx="2231840" cy="1361911"/>
          </a:xfrm>
          <a:prstGeom prst="rect">
            <a:avLst/>
          </a:prstGeom>
          <a:noFill/>
        </p:spPr>
        <p:txBody>
          <a:bodyPr wrap="square" lIns="91440" tIns="45720" rIns="91440" bIns="45720" rtlCol="0" anchor="t">
            <a:spAutoFit/>
          </a:bodyPr>
          <a:lstStyle/>
          <a:p>
            <a:pPr marL="171450" indent="-171450">
              <a:buFont typeface="Arial" panose="020B0604020202020204" pitchFamily="34" charset="0"/>
              <a:buChar char="•"/>
            </a:pPr>
            <a:r>
              <a:rPr lang="en-GB" sz="1050" dirty="0"/>
              <a:t>Return to and build on their previous learning, refining ideas and developing their ability to represent them.</a:t>
            </a:r>
          </a:p>
          <a:p>
            <a:pPr marL="171450" indent="-171450">
              <a:buFont typeface="Arial" panose="020B0604020202020204" pitchFamily="34" charset="0"/>
              <a:buChar char="•"/>
            </a:pPr>
            <a:endParaRPr lang="en-GB" sz="1050" dirty="0"/>
          </a:p>
          <a:p>
            <a:pPr marL="171450" indent="-171450">
              <a:buFont typeface="Arial" panose="020B0604020202020204" pitchFamily="34" charset="0"/>
              <a:buChar char="•"/>
            </a:pPr>
            <a:r>
              <a:rPr lang="en-GB" sz="1050" dirty="0"/>
              <a:t>Create collaboratively sharing ideas, resources and skills.</a:t>
            </a:r>
          </a:p>
          <a:p>
            <a:pPr marL="171450" indent="-171450">
              <a:buFont typeface="Arial" panose="020B0604020202020204" pitchFamily="34" charset="0"/>
              <a:buChar char="•"/>
            </a:pPr>
            <a:endParaRPr lang="en-GB" sz="900" dirty="0">
              <a:solidFill>
                <a:srgbClr val="44375E"/>
              </a:solidFill>
              <a:highlight>
                <a:srgbClr val="FFFF00"/>
              </a:highlight>
            </a:endParaRPr>
          </a:p>
        </p:txBody>
      </p:sp>
      <p:pic>
        <p:nvPicPr>
          <p:cNvPr id="30" name="Picture 29">
            <a:extLst>
              <a:ext uri="{FF2B5EF4-FFF2-40B4-BE49-F238E27FC236}">
                <a16:creationId xmlns:a16="http://schemas.microsoft.com/office/drawing/2014/main" id="{464AA044-0863-2937-AA32-2CAAC6AAED32}"/>
              </a:ext>
            </a:extLst>
          </p:cNvPr>
          <p:cNvPicPr>
            <a:picLocks noChangeAspect="1"/>
          </p:cNvPicPr>
          <p:nvPr/>
        </p:nvPicPr>
        <p:blipFill>
          <a:blip r:embed="rId7"/>
          <a:stretch>
            <a:fillRect/>
          </a:stretch>
        </p:blipFill>
        <p:spPr>
          <a:xfrm>
            <a:off x="8799853" y="234895"/>
            <a:ext cx="490086" cy="436675"/>
          </a:xfrm>
          <a:prstGeom prst="rect">
            <a:avLst/>
          </a:prstGeom>
        </p:spPr>
      </p:pic>
    </p:spTree>
    <p:extLst>
      <p:ext uri="{BB962C8B-B14F-4D97-AF65-F5344CB8AC3E}">
        <p14:creationId xmlns:p14="http://schemas.microsoft.com/office/powerpoint/2010/main" val="32463821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30E4CF-21E0-37FF-AF4E-FCB782F40E3A}"/>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BD617566-8EA0-CC28-AFC0-B191D0E126F9}"/>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FC512886-AB1F-49B3-BE24-3090EEA73D44}"/>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E8B124C9-B1CF-A1FE-53ED-B83B87A0DC9D}"/>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66CDB15E-D5C3-01DC-5F7F-04E997EEECE5}"/>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77227988-8F8C-BFDE-FA8C-5A2FDC5953E8}"/>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7468EBED-9CA4-74BC-99BE-6F3617F4AD5C}"/>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256DD301-F00E-3062-6B73-4CC67CC43551}"/>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0C13EA18-0673-95B8-B594-457BD7EEC112}"/>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95661156-87F2-197A-0E9F-F88727FECB79}"/>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3</a:t>
            </a:r>
          </a:p>
        </p:txBody>
      </p:sp>
      <p:graphicFrame>
        <p:nvGraphicFramePr>
          <p:cNvPr id="8" name="Table 7">
            <a:extLst>
              <a:ext uri="{FF2B5EF4-FFF2-40B4-BE49-F238E27FC236}">
                <a16:creationId xmlns:a16="http://schemas.microsoft.com/office/drawing/2014/main" id="{35B90AAD-E296-F562-52F1-8FE395F48238}"/>
              </a:ext>
            </a:extLst>
          </p:cNvPr>
          <p:cNvGraphicFramePr>
            <a:graphicFrameLocks noGrp="1"/>
          </p:cNvGraphicFramePr>
          <p:nvPr>
            <p:extLst>
              <p:ext uri="{D42A27DB-BD31-4B8C-83A1-F6EECF244321}">
                <p14:modId xmlns:p14="http://schemas.microsoft.com/office/powerpoint/2010/main" val="447058711"/>
              </p:ext>
            </p:extLst>
          </p:nvPr>
        </p:nvGraphicFramePr>
        <p:xfrm>
          <a:off x="139802" y="998253"/>
          <a:ext cx="9626216" cy="5130444"/>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537310">
                  <a:extLst>
                    <a:ext uri="{9D8B030D-6E8A-4147-A177-3AD203B41FA5}">
                      <a16:colId xmlns:a16="http://schemas.microsoft.com/office/drawing/2014/main" val="62550763"/>
                    </a:ext>
                  </a:extLst>
                </a:gridCol>
                <a:gridCol w="1108061">
                  <a:extLst>
                    <a:ext uri="{9D8B030D-6E8A-4147-A177-3AD203B41FA5}">
                      <a16:colId xmlns:a16="http://schemas.microsoft.com/office/drawing/2014/main" val="1504996340"/>
                    </a:ext>
                  </a:extLst>
                </a:gridCol>
                <a:gridCol w="3763413">
                  <a:extLst>
                    <a:ext uri="{9D8B030D-6E8A-4147-A177-3AD203B41FA5}">
                      <a16:colId xmlns:a16="http://schemas.microsoft.com/office/drawing/2014/main" val="1503854659"/>
                    </a:ext>
                  </a:extLst>
                </a:gridCol>
                <a:gridCol w="2179250">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3 Block D</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How are things powered?</a:t>
                      </a:r>
                      <a:endParaRPr lang="en-GB" dirty="0"/>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latin typeface="United Curriculum"/>
                        </a:rPr>
                        <a:t>P</a:t>
                      </a:r>
                      <a:r>
                        <a:rPr lang="en-US" sz="1000" b="0" i="0" u="none" strike="noStrike" noProof="0" dirty="0"/>
                        <a:t>upils will look at different types of energy and how these can be used to power different devices. They will consider how design choices are influenced by energy sources </a:t>
                      </a:r>
                      <a:r>
                        <a:rPr lang="en-US" sz="1000" b="0" i="0" u="none" strike="noStrike" noProof="0" dirty="0">
                          <a:latin typeface="United Curriculum"/>
                        </a:rPr>
                        <a:t> </a:t>
                      </a:r>
                      <a:endParaRPr lang="en-US" dirty="0">
                        <a:latin typeface="United Curriculum"/>
                      </a:endParaRPr>
                    </a:p>
                  </a:txBody>
                  <a:tcPr marL="68580" marR="68580" marT="0" marB="0"/>
                </a:tc>
                <a:tc>
                  <a:txBody>
                    <a:bodyPr/>
                    <a:lstStyle/>
                    <a:p>
                      <a:pPr lvl="0">
                        <a:lnSpc>
                          <a:spcPct val="107000"/>
                        </a:lnSpc>
                        <a:spcAft>
                          <a:spcPts val="0"/>
                        </a:spcAft>
                        <a:buNone/>
                      </a:pPr>
                      <a:r>
                        <a:rPr lang="en-GB" sz="1000" b="0" i="0" u="none" strike="noStrike" noProof="0" dirty="0">
                          <a:effectLst/>
                        </a:rPr>
                        <a:t>Electrical Systems</a:t>
                      </a:r>
                      <a:endParaRPr lang="en-US" dirty="0"/>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Switches and Circuits</a:t>
                      </a:r>
                    </a:p>
                  </a:txBody>
                  <a:tcPr marL="68580" marR="68580" marT="0" marB="0"/>
                </a:tc>
                <a:tc>
                  <a:txBody>
                    <a:bodyPr/>
                    <a:lstStyle/>
                    <a:p>
                      <a:endParaRPr lang="en-GB" dirty="0"/>
                    </a:p>
                  </a:txBody>
                  <a:tcPr/>
                </a:tc>
                <a:tc>
                  <a:txBody>
                    <a:bodyPr/>
                    <a:lstStyle/>
                    <a:p>
                      <a:pPr lvl="0">
                        <a:buNone/>
                      </a:pPr>
                      <a:r>
                        <a:rPr lang="en-GB" sz="1000" b="0" i="0" u="none" strike="noStrike" noProof="0" dirty="0"/>
                        <a:t>Know: </a:t>
                      </a:r>
                      <a:endParaRPr lang="en-US" dirty="0"/>
                    </a:p>
                    <a:p>
                      <a:pPr lvl="0">
                        <a:buNone/>
                      </a:pPr>
                      <a:endParaRPr lang="en-GB" sz="1000" b="0" i="0" u="none" strike="noStrike" noProof="0" dirty="0"/>
                    </a:p>
                    <a:p>
                      <a:pPr lvl="0">
                        <a:buNone/>
                      </a:pPr>
                      <a:r>
                        <a:rPr lang="en-GB" sz="1000" b="0" i="0" u="none" strike="noStrike" noProof="0" dirty="0"/>
                        <a:t>Different types of energy </a:t>
                      </a:r>
                      <a:endParaRPr lang="en-US" dirty="0"/>
                    </a:p>
                    <a:p>
                      <a:pPr lvl="0">
                        <a:buNone/>
                      </a:pPr>
                      <a:endParaRPr lang="en-GB" sz="1000" b="0" i="0" u="none" strike="noStrike" noProof="0" dirty="0"/>
                    </a:p>
                    <a:p>
                      <a:pPr lvl="0">
                        <a:buNone/>
                      </a:pPr>
                      <a:r>
                        <a:rPr lang="en-GB" sz="1000" b="0" i="0" u="none" strike="noStrike" noProof="0" dirty="0"/>
                        <a:t>Why designers need to carefully consider energy sources </a:t>
                      </a:r>
                      <a:endParaRPr lang="en-US"/>
                    </a:p>
                    <a:p>
                      <a:pPr lvl="0">
                        <a:buNone/>
                      </a:pPr>
                      <a:endParaRPr lang="en-GB" sz="1000" b="0" i="0" u="none" strike="noStrike" noProof="0" dirty="0"/>
                    </a:p>
                    <a:p>
                      <a:pPr lvl="0">
                        <a:buNone/>
                      </a:pPr>
                      <a:r>
                        <a:rPr lang="en-GB" sz="1000" b="0" i="0" u="none" strike="noStrike" noProof="0" dirty="0"/>
                        <a:t>Be able to: </a:t>
                      </a:r>
                      <a:endParaRPr lang="en-US"/>
                    </a:p>
                    <a:p>
                      <a:pPr lvl="0">
                        <a:buNone/>
                      </a:pPr>
                      <a:endParaRPr lang="en-GB" sz="1000" b="0" i="0" u="none" strike="noStrike" noProof="0" dirty="0"/>
                    </a:p>
                    <a:p>
                      <a:pPr lvl="0">
                        <a:buNone/>
                      </a:pPr>
                      <a:r>
                        <a:rPr lang="en-GB" sz="1000" b="0" i="0" u="none" strike="noStrike" noProof="0" dirty="0"/>
                        <a:t>Identify how things are powered</a:t>
                      </a:r>
                      <a:endParaRPr lang="en-US" dirty="0"/>
                    </a:p>
                    <a:p>
                      <a:pPr lvl="0">
                        <a:buNone/>
                      </a:pPr>
                      <a:endParaRPr lang="en-GB" sz="1000" b="0" i="0" u="none" strike="noStrike" noProof="0" dirty="0"/>
                    </a:p>
                    <a:p>
                      <a:pPr lvl="0">
                        <a:buNone/>
                      </a:pPr>
                      <a:r>
                        <a:rPr lang="en-GB" sz="1000" b="0" i="0" u="none" strike="noStrike" noProof="0" dirty="0"/>
                        <a:t>Suggest appropriate energy sources for design problems</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t>• identify mechanisms that are powered by hand</a:t>
                      </a:r>
                      <a:endParaRPr lang="en-GB" dirty="0"/>
                    </a:p>
                    <a:p>
                      <a:pPr lvl="0">
                        <a:buNone/>
                      </a:pPr>
                      <a:r>
                        <a:rPr lang="en-GB" sz="1050" b="0" i="0" u="none" strike="noStrike" noProof="0" dirty="0"/>
                        <a:t>• identify some appliances that use electricity</a:t>
                      </a:r>
                      <a:endParaRPr lang="en-GB" dirty="0"/>
                    </a:p>
                    <a:p>
                      <a:pPr lvl="0">
                        <a:buNone/>
                      </a:pPr>
                      <a:r>
                        <a:rPr lang="en-GB" sz="1050" b="0" i="0" u="none" strike="noStrike" noProof="0" dirty="0"/>
                        <a:t>• use relevant vocabulary to describe weather</a:t>
                      </a:r>
                      <a:endParaRPr lang="en-GB" dirty="0"/>
                    </a:p>
                    <a:p>
                      <a:pPr lvl="0">
                        <a:buNone/>
                      </a:pPr>
                      <a:r>
                        <a:rPr lang="en-GB" sz="1050" b="0" i="0" u="none" strike="noStrike" noProof="0" dirty="0"/>
                        <a:t>• explain what humans and animals need to survive </a:t>
                      </a:r>
                      <a:endParaRPr lang="en-GB" dirty="0"/>
                    </a:p>
                    <a:p>
                      <a:pPr lvl="0">
                        <a:buNone/>
                      </a:pPr>
                      <a:endParaRPr lang="en-GB" sz="1050" b="0" i="0" u="none" strike="noStrike" noProof="0" dirty="0">
                        <a:latin typeface="United Curriculum"/>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a:extLst>
              <a:ext uri="{FF2B5EF4-FFF2-40B4-BE49-F238E27FC236}">
                <a16:creationId xmlns:a16="http://schemas.microsoft.com/office/drawing/2014/main" id="{098B6A53-9FB2-C748-1629-5F1151B24C6A}"/>
              </a:ext>
            </a:extLst>
          </p:cNvPr>
          <p:cNvPicPr>
            <a:picLocks noChangeAspect="1"/>
          </p:cNvPicPr>
          <p:nvPr/>
        </p:nvPicPr>
        <p:blipFill>
          <a:blip r:embed="rId2"/>
          <a:stretch>
            <a:fillRect/>
          </a:stretch>
        </p:blipFill>
        <p:spPr>
          <a:xfrm>
            <a:off x="3867596" y="1943599"/>
            <a:ext cx="3592132" cy="914400"/>
          </a:xfrm>
          <a:prstGeom prst="rect">
            <a:avLst/>
          </a:prstGeom>
        </p:spPr>
      </p:pic>
      <p:pic>
        <p:nvPicPr>
          <p:cNvPr id="6" name="Picture 5">
            <a:extLst>
              <a:ext uri="{FF2B5EF4-FFF2-40B4-BE49-F238E27FC236}">
                <a16:creationId xmlns:a16="http://schemas.microsoft.com/office/drawing/2014/main" id="{B2576BF4-B2BB-75B4-E33C-BC8EB7F8AF58}"/>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36099839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C2949-BE80-92EA-0B41-5DDBD26C29B5}"/>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0F39B330-4544-C2A2-3AC3-097EB5F33ACE}"/>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0D315E30-23B4-4EA3-8754-C7328446D32E}"/>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74E7CD3E-2FD4-3023-5DFF-4685AE2825D2}"/>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2E335B8E-5292-1FD7-F0DC-0B63130833C2}"/>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28F61153-7601-37B5-4F63-FFB7BBC3B32D}"/>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BB1A6435-D186-34B4-0DAC-3A9FAB7EA302}"/>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1BEF9E4C-AAD6-2EA1-393E-F849B6E469C1}"/>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A4B34797-6C9D-C88C-772F-C8A1CBE5B6F0}"/>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F680A656-3317-44F0-2FF4-E5C54B184234}"/>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3</a:t>
            </a:r>
          </a:p>
        </p:txBody>
      </p:sp>
      <p:graphicFrame>
        <p:nvGraphicFramePr>
          <p:cNvPr id="8" name="Table 7">
            <a:extLst>
              <a:ext uri="{FF2B5EF4-FFF2-40B4-BE49-F238E27FC236}">
                <a16:creationId xmlns:a16="http://schemas.microsoft.com/office/drawing/2014/main" id="{CA73EA96-D973-5245-9542-619B895D2E3A}"/>
              </a:ext>
            </a:extLst>
          </p:cNvPr>
          <p:cNvGraphicFramePr>
            <a:graphicFrameLocks noGrp="1"/>
          </p:cNvGraphicFramePr>
          <p:nvPr>
            <p:extLst>
              <p:ext uri="{D42A27DB-BD31-4B8C-83A1-F6EECF244321}">
                <p14:modId xmlns:p14="http://schemas.microsoft.com/office/powerpoint/2010/main" val="3537730362"/>
              </p:ext>
            </p:extLst>
          </p:nvPr>
        </p:nvGraphicFramePr>
        <p:xfrm>
          <a:off x="139802" y="998253"/>
          <a:ext cx="9626213" cy="5420943"/>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936611">
                  <a:extLst>
                    <a:ext uri="{9D8B030D-6E8A-4147-A177-3AD203B41FA5}">
                      <a16:colId xmlns:a16="http://schemas.microsoft.com/office/drawing/2014/main" val="62550763"/>
                    </a:ext>
                  </a:extLst>
                </a:gridCol>
                <a:gridCol w="1197903">
                  <a:extLst>
                    <a:ext uri="{9D8B030D-6E8A-4147-A177-3AD203B41FA5}">
                      <a16:colId xmlns:a16="http://schemas.microsoft.com/office/drawing/2014/main" val="1504996340"/>
                    </a:ext>
                  </a:extLst>
                </a:gridCol>
                <a:gridCol w="3274268">
                  <a:extLst>
                    <a:ext uri="{9D8B030D-6E8A-4147-A177-3AD203B41FA5}">
                      <a16:colId xmlns:a16="http://schemas.microsoft.com/office/drawing/2014/main" val="1503854659"/>
                    </a:ext>
                  </a:extLst>
                </a:gridCol>
                <a:gridCol w="2179249">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3 Block E</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How does food affect your body and mind?</a:t>
                      </a:r>
                      <a:endParaRPr lang="en-GB" dirty="0">
                        <a:latin typeface="United Curriculum"/>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t>Pupils will explore the nutritional value of food and its effect on our physical and mental health. Pupils will </a:t>
                      </a:r>
                      <a:r>
                        <a:rPr lang="en-US" sz="1000" b="0" i="0" u="none" strike="noStrike" noProof="0" dirty="0" err="1"/>
                        <a:t>practise</a:t>
                      </a:r>
                      <a:r>
                        <a:rPr lang="en-US" sz="1000" b="0" i="0" u="none" strike="noStrike" noProof="0" dirty="0"/>
                        <a:t> methods for preparing a range of vegetables and apply these skills to create different dishes. They will learn how to change the texture and </a:t>
                      </a:r>
                      <a:r>
                        <a:rPr lang="en-US" sz="1000" b="0" i="0" u="none" strike="noStrike" noProof="0" dirty="0" err="1"/>
                        <a:t>flavour</a:t>
                      </a:r>
                      <a:r>
                        <a:rPr lang="en-US" sz="1000" b="0" i="0" u="none" strike="noStrike" noProof="0" dirty="0"/>
                        <a:t> of food by roasting and </a:t>
                      </a:r>
                      <a:r>
                        <a:rPr lang="en-US" sz="1000" b="0" i="0" u="none" strike="noStrike" noProof="0" dirty="0">
                          <a:latin typeface="United Curriculum"/>
                        </a:rPr>
                        <a:t>adding herbs and spices</a:t>
                      </a:r>
                      <a:endParaRPr lang="en-US" sz="1000" b="0" i="0" u="none" strike="noStrike" noProof="0" dirty="0" err="1"/>
                    </a:p>
                  </a:txBody>
                  <a:tcPr marL="68580" marR="68580" marT="0" marB="0"/>
                </a:tc>
                <a:tc>
                  <a:txBody>
                    <a:bodyPr/>
                    <a:lstStyle/>
                    <a:p>
                      <a:pPr lvl="0">
                        <a:lnSpc>
                          <a:spcPct val="107000"/>
                        </a:lnSpc>
                        <a:spcAft>
                          <a:spcPts val="0"/>
                        </a:spcAft>
                        <a:buNone/>
                      </a:pPr>
                      <a:r>
                        <a:rPr lang="en-GB" sz="1000" b="0" i="0" u="none" strike="noStrike" noProof="0" dirty="0">
                          <a:effectLst/>
                        </a:rPr>
                        <a:t>Food and Nutrition</a:t>
                      </a: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Adapting a Recipe</a:t>
                      </a:r>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How food can help their body and mind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How to prepare and cook a range of vegetables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Peel and grate a range of vegetables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Add flavour and texture to foods </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2732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latin typeface="United Curriculum"/>
                        </a:rPr>
                        <a:t>This block is set in the context of the Science unit ‘Animals, including humans’. </a:t>
                      </a:r>
                      <a:endParaRPr lang="en-GB" dirty="0"/>
                    </a:p>
                    <a:p>
                      <a:pPr lvl="0">
                        <a:buNone/>
                      </a:pPr>
                      <a:r>
                        <a:rPr lang="en-GB" sz="1050" b="0" i="0" u="none" strike="noStrike" noProof="0" dirty="0">
                          <a:latin typeface="United Curriculum"/>
                        </a:rPr>
                        <a:t>• use the bridge method to cut food safely</a:t>
                      </a:r>
                      <a:endParaRPr lang="en-GB" dirty="0"/>
                    </a:p>
                    <a:p>
                      <a:pPr lvl="0">
                        <a:buNone/>
                      </a:pPr>
                      <a:r>
                        <a:rPr lang="en-GB" sz="1050" b="0" i="0" u="none" strike="noStrike" noProof="0" dirty="0">
                          <a:latin typeface="United Curriculum"/>
                        </a:rPr>
                        <a:t>• identify and describe key flavours peel, chop and grate a selection of vegetables</a:t>
                      </a:r>
                      <a:endParaRPr lang="en-GB" dirty="0"/>
                    </a:p>
                    <a:p>
                      <a:pPr lvl="0">
                        <a:buNone/>
                      </a:pPr>
                      <a:r>
                        <a:rPr lang="en-GB" sz="1050" b="0" i="0" u="none" strike="noStrike" noProof="0" dirty="0">
                          <a:latin typeface="United Curriculum"/>
                        </a:rPr>
                        <a:t>• describe how food can affect the senses </a:t>
                      </a:r>
                      <a:endParaRPr lang="en-GB" dirty="0"/>
                    </a:p>
                    <a:p>
                      <a:pPr lvl="0">
                        <a:buNone/>
                      </a:pPr>
                      <a:endParaRPr lang="en-GB" sz="1050" b="0" i="0" u="none" strike="noStrike" noProof="0" dirty="0"/>
                    </a:p>
                    <a:p>
                      <a:pPr lvl="0">
                        <a:buNone/>
                      </a:pPr>
                      <a:endParaRPr lang="en-GB" sz="1050" b="0" i="0" u="none" strike="noStrike" noProof="0" dirty="0">
                        <a:latin typeface="United Curriculum"/>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a:extLst>
              <a:ext uri="{FF2B5EF4-FFF2-40B4-BE49-F238E27FC236}">
                <a16:creationId xmlns:a16="http://schemas.microsoft.com/office/drawing/2014/main" id="{E45CBFDD-F31D-8552-BA58-114C0756E858}"/>
              </a:ext>
            </a:extLst>
          </p:cNvPr>
          <p:cNvPicPr>
            <a:picLocks noChangeAspect="1"/>
          </p:cNvPicPr>
          <p:nvPr/>
        </p:nvPicPr>
        <p:blipFill>
          <a:blip r:embed="rId2"/>
          <a:stretch>
            <a:fillRect/>
          </a:stretch>
        </p:blipFill>
        <p:spPr>
          <a:xfrm>
            <a:off x="8799853" y="234895"/>
            <a:ext cx="490086" cy="436675"/>
          </a:xfrm>
          <a:prstGeom prst="rect">
            <a:avLst/>
          </a:prstGeom>
        </p:spPr>
      </p:pic>
    </p:spTree>
    <p:extLst>
      <p:ext uri="{BB962C8B-B14F-4D97-AF65-F5344CB8AC3E}">
        <p14:creationId xmlns:p14="http://schemas.microsoft.com/office/powerpoint/2010/main" val="13806209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003D3-C441-1723-40E9-2A69DDA8DF1D}"/>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B99AF9BF-1A9F-C09B-B875-28969FE51E52}"/>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80528277-C7FA-E82F-234B-9BAF181575F9}"/>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BFBFD4DB-6CDD-B93D-770F-A4AF0A2B4026}"/>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2A85BBC5-3BB0-3E33-CCE4-6EA8DB86CC4F}"/>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FB6F55DE-2925-CFB8-6C31-38432EFE7BF5}"/>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DA78AD6D-8B5D-9D3A-E98A-F0E8E4D0D9B8}"/>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1A320CCB-6F75-409E-9BB2-31B04434BC9A}"/>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44E9F2A3-7AEF-0533-8074-2C0D8ABA4988}"/>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44695759-05E0-E153-1F1E-37705F53B541}"/>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3</a:t>
            </a:r>
          </a:p>
        </p:txBody>
      </p:sp>
      <p:graphicFrame>
        <p:nvGraphicFramePr>
          <p:cNvPr id="8" name="Table 7">
            <a:extLst>
              <a:ext uri="{FF2B5EF4-FFF2-40B4-BE49-F238E27FC236}">
                <a16:creationId xmlns:a16="http://schemas.microsoft.com/office/drawing/2014/main" id="{718D43AE-CA23-FB7B-897A-208AFAD6B5FF}"/>
              </a:ext>
            </a:extLst>
          </p:cNvPr>
          <p:cNvGraphicFramePr>
            <a:graphicFrameLocks noGrp="1"/>
          </p:cNvGraphicFramePr>
          <p:nvPr>
            <p:extLst>
              <p:ext uri="{D42A27DB-BD31-4B8C-83A1-F6EECF244321}">
                <p14:modId xmlns:p14="http://schemas.microsoft.com/office/powerpoint/2010/main" val="3030851395"/>
              </p:ext>
            </p:extLst>
          </p:nvPr>
        </p:nvGraphicFramePr>
        <p:xfrm>
          <a:off x="139802" y="998253"/>
          <a:ext cx="9626213" cy="5342203"/>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327676">
                  <a:extLst>
                    <a:ext uri="{9D8B030D-6E8A-4147-A177-3AD203B41FA5}">
                      <a16:colId xmlns:a16="http://schemas.microsoft.com/office/drawing/2014/main" val="62550763"/>
                    </a:ext>
                  </a:extLst>
                </a:gridCol>
                <a:gridCol w="1058148">
                  <a:extLst>
                    <a:ext uri="{9D8B030D-6E8A-4147-A177-3AD203B41FA5}">
                      <a16:colId xmlns:a16="http://schemas.microsoft.com/office/drawing/2014/main" val="1504996340"/>
                    </a:ext>
                  </a:extLst>
                </a:gridCol>
                <a:gridCol w="4022958">
                  <a:extLst>
                    <a:ext uri="{9D8B030D-6E8A-4147-A177-3AD203B41FA5}">
                      <a16:colId xmlns:a16="http://schemas.microsoft.com/office/drawing/2014/main" val="1503854659"/>
                    </a:ext>
                  </a:extLst>
                </a:gridCol>
                <a:gridCol w="2179249">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3 Block F</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What makes a bridge strong?</a:t>
                      </a:r>
                      <a:endParaRPr lang="en-GB" dirty="0"/>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latin typeface="United Curriculum"/>
                        </a:rPr>
                        <a:t>Pupils will investigate how the shape and features of a bridge can affect how strong it is. They will also identify types of bridges and the structural changes that engineers and architects make to increase the stability of structures.</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rPr>
                        <a:t>Structures</a:t>
                      </a: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Developing strength in structures</a:t>
                      </a:r>
                    </a:p>
                  </a:txBody>
                  <a:tcPr marL="68580" marR="68580" marT="0" marB="0"/>
                </a:tc>
                <a:tc>
                  <a:txBody>
                    <a:bodyPr/>
                    <a:lstStyle/>
                    <a:p>
                      <a:endParaRPr lang="en-GB" dirty="0"/>
                    </a:p>
                  </a:txBody>
                  <a:tcPr/>
                </a:tc>
                <a:tc>
                  <a:txBody>
                    <a:bodyPr/>
                    <a:lstStyle/>
                    <a:p>
                      <a:pPr lvl="0">
                        <a:buNone/>
                      </a:pPr>
                      <a:r>
                        <a:rPr lang="en-GB" sz="1000" b="0" i="0" u="none" strike="noStrike" noProof="0" dirty="0"/>
                        <a:t>Know: </a:t>
                      </a:r>
                      <a:endParaRPr lang="en-US" dirty="0"/>
                    </a:p>
                    <a:p>
                      <a:pPr lvl="0">
                        <a:buNone/>
                      </a:pPr>
                      <a:endParaRPr lang="en-GB" sz="1000" b="0" i="0" u="none" strike="noStrike" noProof="0" dirty="0"/>
                    </a:p>
                    <a:p>
                      <a:pPr lvl="0">
                        <a:buNone/>
                      </a:pPr>
                      <a:r>
                        <a:rPr lang="en-GB" sz="1000" b="0" i="0" u="none" strike="noStrike" noProof="0" dirty="0"/>
                        <a:t>Bridges are structures that allow people and vehicles to cross over an open space </a:t>
                      </a:r>
                      <a:endParaRPr lang="en-US" dirty="0"/>
                    </a:p>
                    <a:p>
                      <a:pPr lvl="0">
                        <a:buNone/>
                      </a:pPr>
                      <a:endParaRPr lang="en-GB" sz="1000" b="0" i="0" u="none" strike="noStrike" noProof="0" dirty="0"/>
                    </a:p>
                    <a:p>
                      <a:pPr lvl="0">
                        <a:buNone/>
                      </a:pPr>
                      <a:r>
                        <a:rPr lang="en-GB" sz="1000" b="0" i="0" u="none" strike="noStrike" noProof="0" dirty="0"/>
                        <a:t>Towers, piers and arches provide strength to a bridge </a:t>
                      </a:r>
                      <a:endParaRPr lang="en-US"/>
                    </a:p>
                    <a:p>
                      <a:pPr lvl="0">
                        <a:buNone/>
                      </a:pPr>
                      <a:endParaRPr lang="en-GB" sz="1000" b="0" i="0" u="none" strike="noStrike" noProof="0" dirty="0"/>
                    </a:p>
                    <a:p>
                      <a:pPr lvl="0">
                        <a:buNone/>
                      </a:pPr>
                      <a:r>
                        <a:rPr lang="en-GB" sz="1000" b="0" i="0" u="none" strike="noStrike" noProof="0" dirty="0"/>
                        <a:t>Be able to: </a:t>
                      </a:r>
                      <a:endParaRPr lang="en-US" dirty="0"/>
                    </a:p>
                    <a:p>
                      <a:pPr lvl="0">
                        <a:buNone/>
                      </a:pPr>
                      <a:endParaRPr lang="en-GB" sz="1000" b="0" i="0" u="none" strike="noStrike" noProof="0" dirty="0"/>
                    </a:p>
                    <a:p>
                      <a:pPr lvl="0">
                        <a:buNone/>
                      </a:pPr>
                      <a:r>
                        <a:rPr lang="en-GB" sz="1000" b="0" i="0" u="none" strike="noStrike" noProof="0" dirty="0"/>
                        <a:t>Design and build a beam bridge that can hold the weight of 100 pennies </a:t>
                      </a:r>
                      <a:endParaRPr lang="en-US"/>
                    </a:p>
                    <a:p>
                      <a:pPr lvl="0">
                        <a:buNone/>
                      </a:pPr>
                      <a:endParaRPr lang="en-GB" sz="1000" b="0" i="0" u="none" strike="noStrike" noProof="0" dirty="0"/>
                    </a:p>
                    <a:p>
                      <a:pPr lvl="0">
                        <a:buNone/>
                      </a:pPr>
                      <a:r>
                        <a:rPr lang="en-GB" sz="1000" b="0" i="0" u="none" strike="noStrike" noProof="0" dirty="0"/>
                        <a:t>Identify and name parts of a bridge </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367606">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t>• build structures using a range of different materials </a:t>
                      </a:r>
                      <a:endParaRPr lang="en-GB" dirty="0"/>
                    </a:p>
                    <a:p>
                      <a:pPr lvl="0">
                        <a:buNone/>
                      </a:pPr>
                      <a:r>
                        <a:rPr lang="en-GB" sz="1050" b="0" i="0" u="none" strike="noStrike" noProof="0" dirty="0"/>
                        <a:t>• make a structure in accordance with a set of criteria </a:t>
                      </a:r>
                      <a:endParaRPr lang="en-GB" dirty="0"/>
                    </a:p>
                    <a:p>
                      <a:pPr lvl="0">
                        <a:buNone/>
                      </a:pPr>
                      <a:r>
                        <a:rPr lang="en-GB" sz="1050" b="0" i="0" u="none" strike="noStrike" noProof="0" dirty="0"/>
                        <a:t>• recognise that a cylindrical pillar is stronger than a rectangular one</a:t>
                      </a:r>
                      <a:endParaRPr lang="en-GB"/>
                    </a:p>
                    <a:p>
                      <a:pPr lvl="0">
                        <a:buNone/>
                      </a:pPr>
                      <a:endParaRPr lang="en-GB" sz="1050" b="0" i="0" u="none" strike="noStrike" noProof="0" dirty="0"/>
                    </a:p>
                    <a:p>
                      <a:pPr lvl="0">
                        <a:buNone/>
                      </a:pPr>
                      <a:endParaRPr lang="en-GB" sz="1050" b="0" i="0" u="none" strike="noStrike" noProof="0" dirty="0">
                        <a:latin typeface="United Curriculum"/>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2" name="Picture 1">
            <a:extLst>
              <a:ext uri="{FF2B5EF4-FFF2-40B4-BE49-F238E27FC236}">
                <a16:creationId xmlns:a16="http://schemas.microsoft.com/office/drawing/2014/main" id="{3AEF5544-5853-B1A8-DB6D-304DBB3D4DBE}"/>
              </a:ext>
            </a:extLst>
          </p:cNvPr>
          <p:cNvPicPr>
            <a:picLocks noChangeAspect="1"/>
          </p:cNvPicPr>
          <p:nvPr/>
        </p:nvPicPr>
        <p:blipFill>
          <a:blip r:embed="rId2"/>
          <a:srcRect l="777" t="3061" r="457" b="3061"/>
          <a:stretch>
            <a:fillRect/>
          </a:stretch>
        </p:blipFill>
        <p:spPr>
          <a:xfrm>
            <a:off x="3654375" y="1974004"/>
            <a:ext cx="3809634" cy="919753"/>
          </a:xfrm>
          <a:prstGeom prst="rect">
            <a:avLst/>
          </a:prstGeom>
        </p:spPr>
      </p:pic>
      <p:pic>
        <p:nvPicPr>
          <p:cNvPr id="6" name="Picture 5">
            <a:extLst>
              <a:ext uri="{FF2B5EF4-FFF2-40B4-BE49-F238E27FC236}">
                <a16:creationId xmlns:a16="http://schemas.microsoft.com/office/drawing/2014/main" id="{F5C4A1DB-5B2C-1F68-7A54-4982B211B25A}"/>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11765026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053332-0BC4-C3B8-E4D1-DF58AFFC7258}"/>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EA90BEE6-D965-8080-03BA-479D1FC0C417}"/>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11DDB4F4-E678-5641-6260-A823AD346442}"/>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3F969EF9-479D-AE3E-F6CD-83DF2A5E0836}"/>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CE525A44-189B-848D-5098-C614ED98D779}"/>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88BF22CC-BA1B-0B29-67E3-F4F28F9FBF37}"/>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5CC71D8B-1079-D5FC-B570-7BA655B88153}"/>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E54E7136-ECC2-FEF2-3095-1D9C902F45C6}"/>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8683ECAE-6128-FD48-598A-09CF88098479}"/>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E6254D83-7C2A-1933-6C75-5429293D5E43}"/>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4</a:t>
            </a:r>
          </a:p>
        </p:txBody>
      </p:sp>
      <p:graphicFrame>
        <p:nvGraphicFramePr>
          <p:cNvPr id="8" name="Table 7">
            <a:extLst>
              <a:ext uri="{FF2B5EF4-FFF2-40B4-BE49-F238E27FC236}">
                <a16:creationId xmlns:a16="http://schemas.microsoft.com/office/drawing/2014/main" id="{4FFB75E3-58C9-2E38-3315-706B5F239498}"/>
              </a:ext>
            </a:extLst>
          </p:cNvPr>
          <p:cNvGraphicFramePr>
            <a:graphicFrameLocks noGrp="1"/>
          </p:cNvGraphicFramePr>
          <p:nvPr>
            <p:extLst>
              <p:ext uri="{D42A27DB-BD31-4B8C-83A1-F6EECF244321}">
                <p14:modId xmlns:p14="http://schemas.microsoft.com/office/powerpoint/2010/main" val="2093549980"/>
              </p:ext>
            </p:extLst>
          </p:nvPr>
        </p:nvGraphicFramePr>
        <p:xfrm>
          <a:off x="139802" y="998253"/>
          <a:ext cx="9626210" cy="5130444"/>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916646">
                  <a:extLst>
                    <a:ext uri="{9D8B030D-6E8A-4147-A177-3AD203B41FA5}">
                      <a16:colId xmlns:a16="http://schemas.microsoft.com/office/drawing/2014/main" val="62550763"/>
                    </a:ext>
                  </a:extLst>
                </a:gridCol>
                <a:gridCol w="1207885">
                  <a:extLst>
                    <a:ext uri="{9D8B030D-6E8A-4147-A177-3AD203B41FA5}">
                      <a16:colId xmlns:a16="http://schemas.microsoft.com/office/drawing/2014/main" val="1504996340"/>
                    </a:ext>
                  </a:extLst>
                </a:gridCol>
                <a:gridCol w="3284248">
                  <a:extLst>
                    <a:ext uri="{9D8B030D-6E8A-4147-A177-3AD203B41FA5}">
                      <a16:colId xmlns:a16="http://schemas.microsoft.com/office/drawing/2014/main" val="1503854659"/>
                    </a:ext>
                  </a:extLst>
                </a:gridCol>
                <a:gridCol w="2179249">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4 Block A</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What’s really in your food?</a:t>
                      </a:r>
                      <a:endParaRPr lang="en-GB" dirty="0"/>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t>Pupils will explore the difference between freshly made food and mass-produced food. The unit will focus on common foods that are part of a healthy diet but are often bought premade and can contribute to poor physical and mental health. </a:t>
                      </a:r>
                      <a:endParaRPr lang="en-US"/>
                    </a:p>
                  </a:txBody>
                  <a:tcPr marL="68580" marR="68580" marT="0" marB="0"/>
                </a:tc>
                <a:tc>
                  <a:txBody>
                    <a:bodyPr/>
                    <a:lstStyle/>
                    <a:p>
                      <a:pPr lvl="0">
                        <a:lnSpc>
                          <a:spcPct val="107000"/>
                        </a:lnSpc>
                        <a:spcAft>
                          <a:spcPts val="0"/>
                        </a:spcAft>
                        <a:buNone/>
                      </a:pPr>
                      <a:r>
                        <a:rPr lang="en-GB" sz="1000" b="0" i="0" u="none" strike="noStrike" noProof="0" dirty="0">
                          <a:effectLst/>
                        </a:rPr>
                        <a:t>Food and Nutrition</a:t>
                      </a: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Food Choices</a:t>
                      </a:r>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Processed foods have many added ingredients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Make, roll and shape bread dough Make a soup</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latin typeface="United Curriculum"/>
                        </a:rPr>
                        <a:t>• identify some of the nutrients in a range of foods</a:t>
                      </a:r>
                      <a:endParaRPr lang="en-GB" dirty="0"/>
                    </a:p>
                    <a:p>
                      <a:pPr lvl="0">
                        <a:buNone/>
                      </a:pPr>
                      <a:r>
                        <a:rPr lang="en-GB" sz="1050" b="0" i="0" u="none" strike="noStrike" noProof="0" dirty="0">
                          <a:latin typeface="United Curriculum"/>
                        </a:rPr>
                        <a:t>• dice, slice, chop and grate vegetables </a:t>
                      </a:r>
                      <a:endParaRPr lang="en-GB" dirty="0"/>
                    </a:p>
                    <a:p>
                      <a:pPr lvl="0">
                        <a:buNone/>
                      </a:pPr>
                      <a:r>
                        <a:rPr lang="en-GB" sz="1050" b="0" i="0" u="none" strike="noStrike" noProof="0" dirty="0">
                          <a:latin typeface="United Curriculum"/>
                        </a:rPr>
                        <a:t>• explain the benefits of fresh food, compared to processed food </a:t>
                      </a:r>
                      <a:endParaRPr lang="en-GB"/>
                    </a:p>
                    <a:p>
                      <a:pPr lvl="0">
                        <a:buNone/>
                      </a:pPr>
                      <a:endParaRPr lang="en-GB" sz="1050" b="0" i="0" u="none" strike="noStrike" noProof="0" dirty="0">
                        <a:latin typeface="United Curriculum"/>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a:extLst>
              <a:ext uri="{FF2B5EF4-FFF2-40B4-BE49-F238E27FC236}">
                <a16:creationId xmlns:a16="http://schemas.microsoft.com/office/drawing/2014/main" id="{3AD6924F-8F92-6BC1-2831-8AF94D456725}"/>
              </a:ext>
            </a:extLst>
          </p:cNvPr>
          <p:cNvPicPr>
            <a:picLocks noChangeAspect="1"/>
          </p:cNvPicPr>
          <p:nvPr/>
        </p:nvPicPr>
        <p:blipFill>
          <a:blip r:embed="rId2"/>
          <a:stretch>
            <a:fillRect/>
          </a:stretch>
        </p:blipFill>
        <p:spPr>
          <a:xfrm>
            <a:off x="8799853" y="234895"/>
            <a:ext cx="490086" cy="436675"/>
          </a:xfrm>
          <a:prstGeom prst="rect">
            <a:avLst/>
          </a:prstGeom>
        </p:spPr>
      </p:pic>
    </p:spTree>
    <p:extLst>
      <p:ext uri="{BB962C8B-B14F-4D97-AF65-F5344CB8AC3E}">
        <p14:creationId xmlns:p14="http://schemas.microsoft.com/office/powerpoint/2010/main" val="38207932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1D60D-1CEC-8CF1-6AFD-4C012246FAD8}"/>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85645A3C-2A4C-66C8-2918-F45AA0271046}"/>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6C15A42C-CDC0-0787-4153-9A5AC65AF4D5}"/>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9B526818-D657-AE63-F80A-F7A4BF0574CF}"/>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E0C9F2CF-4EA5-27BD-9EFD-089693D761AC}"/>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F2A7CB39-87E1-56C1-A7B6-BD74364D2C28}"/>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AA65A7F7-F60A-AD1C-4FE4-EF7575A92CAE}"/>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1BD56B32-DA82-DA18-13FF-05291179D1F6}"/>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6C028F34-F990-3BDE-1311-5514E3C1CE7D}"/>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09A41742-519E-4A82-C28D-B9BCB0501237}"/>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4</a:t>
            </a:r>
          </a:p>
        </p:txBody>
      </p:sp>
      <p:graphicFrame>
        <p:nvGraphicFramePr>
          <p:cNvPr id="8" name="Table 7">
            <a:extLst>
              <a:ext uri="{FF2B5EF4-FFF2-40B4-BE49-F238E27FC236}">
                <a16:creationId xmlns:a16="http://schemas.microsoft.com/office/drawing/2014/main" id="{E5579BB2-E510-ED1E-ABDD-49FDE037C2E7}"/>
              </a:ext>
            </a:extLst>
          </p:cNvPr>
          <p:cNvGraphicFramePr>
            <a:graphicFrameLocks noGrp="1"/>
          </p:cNvGraphicFramePr>
          <p:nvPr>
            <p:extLst>
              <p:ext uri="{D42A27DB-BD31-4B8C-83A1-F6EECF244321}">
                <p14:modId xmlns:p14="http://schemas.microsoft.com/office/powerpoint/2010/main" val="3324725195"/>
              </p:ext>
            </p:extLst>
          </p:nvPr>
        </p:nvGraphicFramePr>
        <p:xfrm>
          <a:off x="139802" y="998253"/>
          <a:ext cx="9626212" cy="5456580"/>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327676">
                  <a:extLst>
                    <a:ext uri="{9D8B030D-6E8A-4147-A177-3AD203B41FA5}">
                      <a16:colId xmlns:a16="http://schemas.microsoft.com/office/drawing/2014/main" val="62550763"/>
                    </a:ext>
                  </a:extLst>
                </a:gridCol>
                <a:gridCol w="908410">
                  <a:extLst>
                    <a:ext uri="{9D8B030D-6E8A-4147-A177-3AD203B41FA5}">
                      <a16:colId xmlns:a16="http://schemas.microsoft.com/office/drawing/2014/main" val="1504996340"/>
                    </a:ext>
                  </a:extLst>
                </a:gridCol>
                <a:gridCol w="4172695">
                  <a:extLst>
                    <a:ext uri="{9D8B030D-6E8A-4147-A177-3AD203B41FA5}">
                      <a16:colId xmlns:a16="http://schemas.microsoft.com/office/drawing/2014/main" val="1503854659"/>
                    </a:ext>
                  </a:extLst>
                </a:gridCol>
                <a:gridCol w="2179249">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4 Block B</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How many ways are there to open a door?</a:t>
                      </a:r>
                      <a:endParaRPr lang="en-GB" dirty="0">
                        <a:latin typeface="United Curriculum"/>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latin typeface="United Curriculum"/>
                        </a:rPr>
                        <a:t>Pupils will investigate how hinges work. They will then select a range of modelling materials and tools to make their own hinged products, evaluating and modifying the</a:t>
                      </a:r>
                      <a:r>
                        <a:rPr lang="en-US" sz="1000" b="0" i="0" u="none" strike="noStrike" noProof="0" dirty="0"/>
                        <a:t> </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rPr>
                        <a:t>Mechanisms</a:t>
                      </a: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Hinges</a:t>
                      </a:r>
                    </a:p>
                  </a:txBody>
                  <a:tcPr marL="68580" marR="68580" marT="0" marB="0"/>
                </a:tc>
                <a:tc>
                  <a:txBody>
                    <a:bodyPr/>
                    <a:lstStyle/>
                    <a:p>
                      <a:endParaRPr lang="en-GB" dirty="0"/>
                    </a:p>
                  </a:txBody>
                  <a:tcPr/>
                </a:tc>
                <a:tc>
                  <a:txBody>
                    <a:bodyPr/>
                    <a:lstStyle/>
                    <a:p>
                      <a:pPr lvl="0">
                        <a:buNone/>
                      </a:pPr>
                      <a:r>
                        <a:rPr lang="en-GB" sz="1000" b="0" i="0" u="none" strike="noStrike" noProof="0" dirty="0"/>
                        <a:t>Know: </a:t>
                      </a:r>
                      <a:endParaRPr lang="en-US" dirty="0"/>
                    </a:p>
                    <a:p>
                      <a:pPr lvl="0">
                        <a:buNone/>
                      </a:pPr>
                      <a:endParaRPr lang="en-GB" sz="1000" b="0" i="0" u="none" strike="noStrike" noProof="0" dirty="0"/>
                    </a:p>
                    <a:p>
                      <a:pPr lvl="0">
                        <a:buNone/>
                      </a:pPr>
                      <a:r>
                        <a:rPr lang="en-GB" sz="1000" b="0" i="0" u="none" strike="noStrike" noProof="0" dirty="0"/>
                        <a:t>Types of hinges and the related terminology </a:t>
                      </a:r>
                      <a:endParaRPr lang="en-US" dirty="0"/>
                    </a:p>
                    <a:p>
                      <a:pPr lvl="0">
                        <a:buNone/>
                      </a:pPr>
                      <a:endParaRPr lang="en-GB" sz="1000" b="0" i="0" u="none" strike="noStrike" noProof="0" dirty="0"/>
                    </a:p>
                    <a:p>
                      <a:pPr lvl="0">
                        <a:buNone/>
                      </a:pPr>
                      <a:r>
                        <a:rPr lang="en-GB" sz="1000" b="0" i="0" u="none" strike="noStrike" noProof="0" dirty="0"/>
                        <a:t>Common uses for hinges </a:t>
                      </a:r>
                      <a:endParaRPr lang="en-US"/>
                    </a:p>
                    <a:p>
                      <a:pPr lvl="0">
                        <a:buNone/>
                      </a:pPr>
                      <a:endParaRPr lang="en-GB" sz="1000" b="0" i="0" u="none" strike="noStrike" noProof="0" dirty="0"/>
                    </a:p>
                    <a:p>
                      <a:pPr lvl="0">
                        <a:buNone/>
                      </a:pPr>
                      <a:r>
                        <a:rPr lang="en-GB" sz="1000" b="0" i="0" u="none" strike="noStrike" noProof="0" dirty="0"/>
                        <a:t>Be able to: </a:t>
                      </a:r>
                      <a:endParaRPr lang="en-US" dirty="0"/>
                    </a:p>
                    <a:p>
                      <a:pPr lvl="0">
                        <a:buNone/>
                      </a:pPr>
                      <a:endParaRPr lang="en-GB" sz="1000" b="0" i="0" u="none" strike="noStrike" noProof="0" dirty="0"/>
                    </a:p>
                    <a:p>
                      <a:pPr lvl="0">
                        <a:buNone/>
                      </a:pPr>
                      <a:r>
                        <a:rPr lang="en-GB" sz="1000" b="0" i="0" u="none" strike="noStrike" noProof="0" dirty="0"/>
                        <a:t>Make a variety of model hinges Make and evaluate hinged products using modelling materials</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endParaRPr lang="en-GB" sz="1050" b="0" i="0" u="none" strike="noStrike" noProof="0"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2" name="Picture 1">
            <a:extLst>
              <a:ext uri="{FF2B5EF4-FFF2-40B4-BE49-F238E27FC236}">
                <a16:creationId xmlns:a16="http://schemas.microsoft.com/office/drawing/2014/main" id="{0947F3DD-EA1B-EC17-7259-7F4FD6D85799}"/>
              </a:ext>
            </a:extLst>
          </p:cNvPr>
          <p:cNvPicPr>
            <a:picLocks noChangeAspect="1"/>
          </p:cNvPicPr>
          <p:nvPr/>
        </p:nvPicPr>
        <p:blipFill>
          <a:blip r:embed="rId2"/>
          <a:stretch>
            <a:fillRect/>
          </a:stretch>
        </p:blipFill>
        <p:spPr>
          <a:xfrm>
            <a:off x="3459369" y="1988798"/>
            <a:ext cx="4094032" cy="1040004"/>
          </a:xfrm>
          <a:prstGeom prst="rect">
            <a:avLst/>
          </a:prstGeom>
        </p:spPr>
      </p:pic>
      <p:pic>
        <p:nvPicPr>
          <p:cNvPr id="6" name="Picture 5">
            <a:extLst>
              <a:ext uri="{FF2B5EF4-FFF2-40B4-BE49-F238E27FC236}">
                <a16:creationId xmlns:a16="http://schemas.microsoft.com/office/drawing/2014/main" id="{DDD60272-2777-6BA3-064E-323570110BC3}"/>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7464711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7CA3F-61EE-AD8F-5A3F-531F7C945F14}"/>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518689B1-134D-E5DF-EEEC-DD0EE6AF78D6}"/>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AB9B6FEC-93C7-E858-C818-96DA8C614C4C}"/>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EC5BA910-D25E-A5E0-3482-72D9F8DC5238}"/>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0CFFC20C-971E-B146-CBC9-BA111A788DC3}"/>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5C0E2667-CE32-AFEB-29D9-D07B4E586411}"/>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1E1C1FD3-515E-F382-6158-5C451C4BC6A2}"/>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F30814F5-FA59-BB87-8D02-DAD536AEA793}"/>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5D62BC71-F709-6BEE-57F0-E5557B641F1B}"/>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78FC1E24-3E52-29C2-4AA8-9DF88769C59E}"/>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4</a:t>
            </a:r>
          </a:p>
        </p:txBody>
      </p:sp>
      <p:graphicFrame>
        <p:nvGraphicFramePr>
          <p:cNvPr id="8" name="Table 7">
            <a:extLst>
              <a:ext uri="{FF2B5EF4-FFF2-40B4-BE49-F238E27FC236}">
                <a16:creationId xmlns:a16="http://schemas.microsoft.com/office/drawing/2014/main" id="{3E1C3BEE-1F00-181D-E123-C169C5B676C5}"/>
              </a:ext>
            </a:extLst>
          </p:cNvPr>
          <p:cNvGraphicFramePr>
            <a:graphicFrameLocks noGrp="1"/>
          </p:cNvGraphicFramePr>
          <p:nvPr>
            <p:extLst>
              <p:ext uri="{D42A27DB-BD31-4B8C-83A1-F6EECF244321}">
                <p14:modId xmlns:p14="http://schemas.microsoft.com/office/powerpoint/2010/main" val="3907712782"/>
              </p:ext>
            </p:extLst>
          </p:nvPr>
        </p:nvGraphicFramePr>
        <p:xfrm>
          <a:off x="139802" y="998253"/>
          <a:ext cx="9626212" cy="5128025"/>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327676">
                  <a:extLst>
                    <a:ext uri="{9D8B030D-6E8A-4147-A177-3AD203B41FA5}">
                      <a16:colId xmlns:a16="http://schemas.microsoft.com/office/drawing/2014/main" val="62550763"/>
                    </a:ext>
                  </a:extLst>
                </a:gridCol>
                <a:gridCol w="908410">
                  <a:extLst>
                    <a:ext uri="{9D8B030D-6E8A-4147-A177-3AD203B41FA5}">
                      <a16:colId xmlns:a16="http://schemas.microsoft.com/office/drawing/2014/main" val="1504996340"/>
                    </a:ext>
                  </a:extLst>
                </a:gridCol>
                <a:gridCol w="3973048">
                  <a:extLst>
                    <a:ext uri="{9D8B030D-6E8A-4147-A177-3AD203B41FA5}">
                      <a16:colId xmlns:a16="http://schemas.microsoft.com/office/drawing/2014/main" val="1503854659"/>
                    </a:ext>
                  </a:extLst>
                </a:gridCol>
                <a:gridCol w="2378896">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4 Block C</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How useful are switches? </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latin typeface="United Curriculum"/>
                        </a:rPr>
                        <a:t>Pupils will learn how different types of switches work within electrical circuits and how these can be used to perform a function in a product. </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rPr>
                        <a:t>Electrical Systems</a:t>
                      </a: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latin typeface="United Curriculum"/>
                        </a:rPr>
                        <a:t>Switches and Circuits revisited</a:t>
                      </a:r>
                      <a:endParaRPr lang="en-GB" dirty="0"/>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A switch is an interruption in a circuit</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Switches are widely used in a range of products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Incorporate different types of switches into circuits to perform a function</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latin typeface="United Curriculum"/>
                        </a:rPr>
                        <a:t>This block is set in the context of the Science unit ‘Electricity’ </a:t>
                      </a:r>
                      <a:endParaRPr lang="en-GB" dirty="0"/>
                    </a:p>
                    <a:p>
                      <a:pPr lvl="0">
                        <a:buNone/>
                      </a:pPr>
                      <a:endParaRPr lang="en-GB" sz="1050" b="0" i="0" u="none" strike="noStrike" noProof="0" dirty="0">
                        <a:latin typeface="United Curriculum"/>
                      </a:endParaRPr>
                    </a:p>
                    <a:p>
                      <a:pPr lvl="0">
                        <a:buNone/>
                      </a:pPr>
                      <a:r>
                        <a:rPr lang="en-GB" sz="1050" b="0" i="0" u="none" strike="noStrike" noProof="0" dirty="0">
                          <a:latin typeface="United Curriculum"/>
                        </a:rPr>
                        <a:t>• name sources of electrical energy: batteries, mains power, rechargeable batteries </a:t>
                      </a:r>
                      <a:endParaRPr lang="en-GB" dirty="0"/>
                    </a:p>
                    <a:p>
                      <a:pPr lvl="0">
                        <a:buNone/>
                      </a:pPr>
                      <a:r>
                        <a:rPr lang="en-GB" sz="1050" b="0" i="0" u="none" strike="noStrike" noProof="0" dirty="0">
                          <a:latin typeface="United Curriculum"/>
                        </a:rPr>
                        <a:t>• identify common appliances that use electricity </a:t>
                      </a:r>
                      <a:endParaRPr lang="en-GB" dirty="0"/>
                    </a:p>
                    <a:p>
                      <a:pPr lvl="0">
                        <a:buNone/>
                      </a:pPr>
                      <a:r>
                        <a:rPr lang="en-GB" sz="1050" b="0" i="0" u="none" strike="noStrike" noProof="0" dirty="0">
                          <a:latin typeface="United Curriculum"/>
                        </a:rPr>
                        <a:t>• name the basic components of an electrical circuit: bulb, battery, motor, buzzer </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a:extLst>
              <a:ext uri="{FF2B5EF4-FFF2-40B4-BE49-F238E27FC236}">
                <a16:creationId xmlns:a16="http://schemas.microsoft.com/office/drawing/2014/main" id="{237D9776-EF19-CFFB-7429-1392373EBA86}"/>
              </a:ext>
            </a:extLst>
          </p:cNvPr>
          <p:cNvPicPr>
            <a:picLocks noChangeAspect="1"/>
          </p:cNvPicPr>
          <p:nvPr/>
        </p:nvPicPr>
        <p:blipFill>
          <a:blip r:embed="rId2"/>
          <a:stretch>
            <a:fillRect/>
          </a:stretch>
        </p:blipFill>
        <p:spPr>
          <a:xfrm>
            <a:off x="3459091" y="1944057"/>
            <a:ext cx="3859919" cy="993345"/>
          </a:xfrm>
          <a:prstGeom prst="rect">
            <a:avLst/>
          </a:prstGeom>
        </p:spPr>
      </p:pic>
      <p:pic>
        <p:nvPicPr>
          <p:cNvPr id="6" name="Picture 5">
            <a:extLst>
              <a:ext uri="{FF2B5EF4-FFF2-40B4-BE49-F238E27FC236}">
                <a16:creationId xmlns:a16="http://schemas.microsoft.com/office/drawing/2014/main" id="{56092D7D-EBDA-8D9D-4BE4-DA78F9B35A6C}"/>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250257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B9100-153D-B1F0-9CEF-2F5983671A0C}"/>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0AD7F09C-91A5-48A9-F4F6-7117E3DB722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E59F7844-6D77-10AD-FB24-35B16937BF48}"/>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3E147F48-486A-9657-D233-02D7A49ABC28}"/>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13A8C32C-0B33-6667-D8AD-C48B1C68CDB9}"/>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CADF469D-9DFD-F159-FC59-EDCA778194BE}"/>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57B6F4D5-A51B-B6F8-38A3-3ED1A2E29D3A}"/>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A40F876C-9CC8-455E-E877-CD355EBCC05E}"/>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D3939155-1E13-5327-DB09-7E27900653EB}"/>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0B2E30AC-6EFD-ED5C-287A-AC0D79E9EE37}"/>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4</a:t>
            </a:r>
          </a:p>
        </p:txBody>
      </p:sp>
      <p:graphicFrame>
        <p:nvGraphicFramePr>
          <p:cNvPr id="8" name="Table 7">
            <a:extLst>
              <a:ext uri="{FF2B5EF4-FFF2-40B4-BE49-F238E27FC236}">
                <a16:creationId xmlns:a16="http://schemas.microsoft.com/office/drawing/2014/main" id="{4F980DB0-4D5F-703F-62EE-9FA477257012}"/>
              </a:ext>
            </a:extLst>
          </p:cNvPr>
          <p:cNvGraphicFramePr>
            <a:graphicFrameLocks noGrp="1"/>
          </p:cNvGraphicFramePr>
          <p:nvPr>
            <p:extLst>
              <p:ext uri="{D42A27DB-BD31-4B8C-83A1-F6EECF244321}">
                <p14:modId xmlns:p14="http://schemas.microsoft.com/office/powerpoint/2010/main" val="2558547343"/>
              </p:ext>
            </p:extLst>
          </p:nvPr>
        </p:nvGraphicFramePr>
        <p:xfrm>
          <a:off x="139802" y="998253"/>
          <a:ext cx="9626212" cy="5293512"/>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327676">
                  <a:extLst>
                    <a:ext uri="{9D8B030D-6E8A-4147-A177-3AD203B41FA5}">
                      <a16:colId xmlns:a16="http://schemas.microsoft.com/office/drawing/2014/main" val="62550763"/>
                    </a:ext>
                  </a:extLst>
                </a:gridCol>
                <a:gridCol w="908410">
                  <a:extLst>
                    <a:ext uri="{9D8B030D-6E8A-4147-A177-3AD203B41FA5}">
                      <a16:colId xmlns:a16="http://schemas.microsoft.com/office/drawing/2014/main" val="1504996340"/>
                    </a:ext>
                  </a:extLst>
                </a:gridCol>
                <a:gridCol w="3973048">
                  <a:extLst>
                    <a:ext uri="{9D8B030D-6E8A-4147-A177-3AD203B41FA5}">
                      <a16:colId xmlns:a16="http://schemas.microsoft.com/office/drawing/2014/main" val="1503854659"/>
                    </a:ext>
                  </a:extLst>
                </a:gridCol>
                <a:gridCol w="2378896">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4 Block D</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What shapes will give a structure stability?</a:t>
                      </a:r>
                      <a:r>
                        <a:rPr lang="en-GB" sz="1000" b="0" i="0" u="none" strike="noStrike" noProof="0" dirty="0">
                          <a:effectLst/>
                          <a:latin typeface="United Curriculum"/>
                        </a:rPr>
                        <a:t> </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a:t>Pupils will explore </a:t>
                      </a:r>
                      <a:r>
                        <a:rPr lang="en-US" sz="1000" b="0" i="0" u="none" strike="noStrike" noProof="0" dirty="0"/>
                        <a:t>which shapes can be used to provide stability in structures. They will use a range of materials to investigate 3D shapes and in Lesson 3 they will collaborate on a class geodesic Roma Agrawal (born 1983) dome structure</a:t>
                      </a:r>
                      <a:endParaRPr lang="en-US" dirty="0"/>
                    </a:p>
                  </a:txBody>
                  <a:tcPr marL="68580" marR="68580" marT="0" marB="0"/>
                </a:tc>
                <a:tc>
                  <a:txBody>
                    <a:bodyPr/>
                    <a:lstStyle/>
                    <a:p>
                      <a:pPr lvl="0">
                        <a:lnSpc>
                          <a:spcPct val="107000"/>
                        </a:lnSpc>
                        <a:spcAft>
                          <a:spcPts val="0"/>
                        </a:spcAft>
                        <a:buNone/>
                      </a:pPr>
                      <a:r>
                        <a:rPr lang="en-GB" sz="1000" b="0" i="0" u="none" strike="noStrike" noProof="0">
                          <a:effectLst/>
                        </a:rPr>
                        <a:t>Structures</a:t>
                      </a:r>
                      <a:endParaRPr lang="en-US"/>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Designing Structures</a:t>
                      </a:r>
                    </a:p>
                  </a:txBody>
                  <a:tcPr marL="68580" marR="68580" marT="0" marB="0"/>
                </a:tc>
                <a:tc>
                  <a:txBody>
                    <a:bodyPr/>
                    <a:lstStyle/>
                    <a:p>
                      <a:endParaRPr lang="en-GB" dirty="0"/>
                    </a:p>
                  </a:txBody>
                  <a:tcPr/>
                </a:tc>
                <a:tc>
                  <a:txBody>
                    <a:bodyPr/>
                    <a:lstStyle/>
                    <a:p>
                      <a:pPr lvl="0">
                        <a:buNone/>
                      </a:pPr>
                      <a:r>
                        <a:rPr lang="en-GB" sz="1000" b="0" i="0" u="none" strike="noStrike" noProof="0" dirty="0"/>
                        <a:t>Know: </a:t>
                      </a:r>
                      <a:endParaRPr lang="en-US" dirty="0"/>
                    </a:p>
                    <a:p>
                      <a:pPr lvl="0">
                        <a:buNone/>
                      </a:pPr>
                      <a:endParaRPr lang="en-GB" sz="1000" b="0" i="0" u="none" strike="noStrike" noProof="0" dirty="0"/>
                    </a:p>
                    <a:p>
                      <a:pPr lvl="0">
                        <a:buNone/>
                      </a:pPr>
                      <a:r>
                        <a:rPr lang="en-GB" sz="1000" b="0" i="0" u="none" strike="noStrike" noProof="0" dirty="0"/>
                        <a:t>Triangles provide stability in a structure </a:t>
                      </a:r>
                      <a:endParaRPr lang="en-US" dirty="0"/>
                    </a:p>
                    <a:p>
                      <a:pPr lvl="0">
                        <a:buNone/>
                      </a:pPr>
                      <a:endParaRPr lang="en-GB" sz="1000" b="0" i="0" u="none" strike="noStrike" noProof="0" dirty="0"/>
                    </a:p>
                    <a:p>
                      <a:pPr lvl="0">
                        <a:buNone/>
                      </a:pPr>
                      <a:r>
                        <a:rPr lang="en-GB" sz="1000" b="0" i="0" u="none" strike="noStrike" noProof="0" dirty="0"/>
                        <a:t>Structural engineers work with architects to ensure structures withstand forces </a:t>
                      </a:r>
                      <a:endParaRPr lang="en-US"/>
                    </a:p>
                    <a:p>
                      <a:pPr lvl="0">
                        <a:buNone/>
                      </a:pPr>
                      <a:endParaRPr lang="en-GB" sz="1000" b="0" i="0" u="none" strike="noStrike" noProof="0" dirty="0"/>
                    </a:p>
                    <a:p>
                      <a:pPr lvl="0">
                        <a:buNone/>
                      </a:pPr>
                      <a:r>
                        <a:rPr lang="en-GB" sz="1000" b="0" i="0" u="none" strike="noStrike" noProof="0" dirty="0"/>
                        <a:t>Be able to: </a:t>
                      </a:r>
                      <a:endParaRPr lang="en-US" dirty="0"/>
                    </a:p>
                    <a:p>
                      <a:pPr lvl="0">
                        <a:buNone/>
                      </a:pPr>
                      <a:endParaRPr lang="en-GB" sz="1000" b="0" i="0" u="none" strike="noStrike" noProof="0" dirty="0"/>
                    </a:p>
                    <a:p>
                      <a:pPr lvl="0">
                        <a:buNone/>
                      </a:pPr>
                      <a:r>
                        <a:rPr lang="en-GB" sz="1000" b="0" i="0" u="none" strike="noStrike" noProof="0" dirty="0"/>
                        <a:t>Make triangles to form and join trusses </a:t>
                      </a:r>
                      <a:endParaRPr lang="en-US" dirty="0"/>
                    </a:p>
                    <a:p>
                      <a:pPr lvl="0">
                        <a:buNone/>
                      </a:pPr>
                      <a:r>
                        <a:rPr lang="en-GB" sz="1000" b="0" i="0" u="none" strike="noStrike" noProof="0" dirty="0"/>
                        <a:t>Identify the forces that affect structures </a:t>
                      </a:r>
                      <a:endParaRPr lang="en-US" dirty="0"/>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latin typeface="United Curriculum"/>
                        </a:rPr>
                        <a:t>This block is set in the context of the Science unit ‘Electricity’ </a:t>
                      </a:r>
                      <a:endParaRPr lang="en-GB" dirty="0"/>
                    </a:p>
                    <a:p>
                      <a:pPr lvl="0">
                        <a:buNone/>
                      </a:pPr>
                      <a:endParaRPr lang="en-GB" sz="1050" b="0" i="0" u="none" strike="noStrike" noProof="0" dirty="0">
                        <a:latin typeface="United Curriculum"/>
                      </a:endParaRPr>
                    </a:p>
                    <a:p>
                      <a:pPr lvl="0">
                        <a:buNone/>
                      </a:pPr>
                      <a:r>
                        <a:rPr lang="en-GB" sz="1050" b="0" i="0" u="none" strike="noStrike" noProof="0" dirty="0">
                          <a:latin typeface="United Curriculum"/>
                        </a:rPr>
                        <a:t>• name sources of electrical energy: batteries, mains power, rechargeable batteries </a:t>
                      </a:r>
                      <a:endParaRPr lang="en-GB" dirty="0"/>
                    </a:p>
                    <a:p>
                      <a:pPr lvl="0">
                        <a:buNone/>
                      </a:pPr>
                      <a:r>
                        <a:rPr lang="en-GB" sz="1050" b="0" i="0" u="none" strike="noStrike" noProof="0" dirty="0">
                          <a:latin typeface="United Curriculum"/>
                        </a:rPr>
                        <a:t>• identify common appliances that use electricity </a:t>
                      </a:r>
                      <a:endParaRPr lang="en-GB" dirty="0"/>
                    </a:p>
                    <a:p>
                      <a:pPr lvl="0">
                        <a:buNone/>
                      </a:pPr>
                      <a:r>
                        <a:rPr lang="en-GB" sz="1050" b="0" i="0" u="none" strike="noStrike" noProof="0" dirty="0">
                          <a:latin typeface="United Curriculum"/>
                        </a:rPr>
                        <a:t>• name the basic components of an electrical circuit: bulb, battery, motor, buzzer </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a:extLst>
              <a:ext uri="{FF2B5EF4-FFF2-40B4-BE49-F238E27FC236}">
                <a16:creationId xmlns:a16="http://schemas.microsoft.com/office/drawing/2014/main" id="{FADF604B-EF80-BA90-A329-276009C52E60}"/>
              </a:ext>
            </a:extLst>
          </p:cNvPr>
          <p:cNvPicPr>
            <a:picLocks noChangeAspect="1"/>
          </p:cNvPicPr>
          <p:nvPr/>
        </p:nvPicPr>
        <p:blipFill>
          <a:blip r:embed="rId2"/>
          <a:stretch>
            <a:fillRect/>
          </a:stretch>
        </p:blipFill>
        <p:spPr>
          <a:xfrm>
            <a:off x="3459091" y="1944057"/>
            <a:ext cx="3859919" cy="993345"/>
          </a:xfrm>
          <a:prstGeom prst="rect">
            <a:avLst/>
          </a:prstGeom>
        </p:spPr>
      </p:pic>
      <p:pic>
        <p:nvPicPr>
          <p:cNvPr id="6" name="Picture 5">
            <a:extLst>
              <a:ext uri="{FF2B5EF4-FFF2-40B4-BE49-F238E27FC236}">
                <a16:creationId xmlns:a16="http://schemas.microsoft.com/office/drawing/2014/main" id="{F28A27BF-D88D-3CB5-749C-3FCA54207977}"/>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821452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B9B27-1530-C908-E42E-B22406ACE400}"/>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45DAED69-562F-66E5-5107-8FB025404422}"/>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59587ED2-E16B-C2B4-CF8B-7E006B1F37E6}"/>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76E0BBF9-2398-5142-4E2A-35EA657FC007}"/>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C0F12304-B3E5-25CA-D09B-4FAF93B3EFEE}"/>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B2D86B95-F007-C672-1C25-A43D097F66B2}"/>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832D6648-3743-33C3-8B99-07D667ED592F}"/>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28F1BB49-44B1-BBC6-1EA7-BF76BF99054A}"/>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8EC27BBF-D5A3-06F1-66E1-6C84ED0A600D}"/>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485725D9-2A03-BFE9-83E3-7A0FD49F7C23}"/>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4</a:t>
            </a:r>
          </a:p>
        </p:txBody>
      </p:sp>
      <p:graphicFrame>
        <p:nvGraphicFramePr>
          <p:cNvPr id="8" name="Table 7">
            <a:extLst>
              <a:ext uri="{FF2B5EF4-FFF2-40B4-BE49-F238E27FC236}">
                <a16:creationId xmlns:a16="http://schemas.microsoft.com/office/drawing/2014/main" id="{3BD8C590-48CA-53C9-9CF2-D6AC41E88E44}"/>
              </a:ext>
            </a:extLst>
          </p:cNvPr>
          <p:cNvGraphicFramePr>
            <a:graphicFrameLocks noGrp="1"/>
          </p:cNvGraphicFramePr>
          <p:nvPr>
            <p:extLst>
              <p:ext uri="{D42A27DB-BD31-4B8C-83A1-F6EECF244321}">
                <p14:modId xmlns:p14="http://schemas.microsoft.com/office/powerpoint/2010/main" val="3642413258"/>
              </p:ext>
            </p:extLst>
          </p:nvPr>
        </p:nvGraphicFramePr>
        <p:xfrm>
          <a:off x="139802" y="998253"/>
          <a:ext cx="9626209" cy="5456580"/>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417518">
                  <a:extLst>
                    <a:ext uri="{9D8B030D-6E8A-4147-A177-3AD203B41FA5}">
                      <a16:colId xmlns:a16="http://schemas.microsoft.com/office/drawing/2014/main" val="62550763"/>
                    </a:ext>
                  </a:extLst>
                </a:gridCol>
                <a:gridCol w="868480">
                  <a:extLst>
                    <a:ext uri="{9D8B030D-6E8A-4147-A177-3AD203B41FA5}">
                      <a16:colId xmlns:a16="http://schemas.microsoft.com/office/drawing/2014/main" val="1504996340"/>
                    </a:ext>
                  </a:extLst>
                </a:gridCol>
                <a:gridCol w="3923133">
                  <a:extLst>
                    <a:ext uri="{9D8B030D-6E8A-4147-A177-3AD203B41FA5}">
                      <a16:colId xmlns:a16="http://schemas.microsoft.com/office/drawing/2014/main" val="1503854659"/>
                    </a:ext>
                  </a:extLst>
                </a:gridCol>
                <a:gridCol w="2378896">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4 Block E</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How do you keep a tea towel from slipping off a hook?</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latin typeface="United Curriculum"/>
                        </a:rPr>
                        <a:t>Pupils will learn how to sew a button onto fabric. They will identify the different functions of fastenings and reflect on the advantages or disadvantages of using certain fasteners. They will also create a solution to the problem of a towel slipping off a hook.</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latin typeface="United Curriculum"/>
                        </a:rPr>
                        <a:t>Textiles </a:t>
                      </a:r>
                      <a:endParaRPr lang="en-US" dirty="0"/>
                    </a:p>
                    <a:p>
                      <a:pPr lvl="0">
                        <a:lnSpc>
                          <a:spcPct val="107000"/>
                        </a:lnSpc>
                        <a:spcAft>
                          <a:spcPts val="0"/>
                        </a:spcAft>
                        <a:buNone/>
                      </a:pPr>
                      <a:endParaRPr lang="en-GB" sz="1000" b="0" i="0" u="none" strike="noStrike" noProof="0" dirty="0">
                        <a:effectLst/>
                        <a:latin typeface="United Curriculum"/>
                      </a:endParaRPr>
                    </a:p>
                    <a:p>
                      <a:pPr lvl="0">
                        <a:lnSpc>
                          <a:spcPct val="107000"/>
                        </a:lnSpc>
                        <a:spcAft>
                          <a:spcPts val="0"/>
                        </a:spcAft>
                        <a:buNone/>
                      </a:pPr>
                      <a:r>
                        <a:rPr lang="en-GB" sz="1000" b="0" i="0" u="none" strike="noStrike" noProof="0" dirty="0">
                          <a:effectLst/>
                          <a:latin typeface="United Curriculum"/>
                        </a:rPr>
                        <a:t>Fixing and Fastenings</a:t>
                      </a:r>
                      <a:endParaRPr lang="en-US"/>
                    </a:p>
                  </a:txBody>
                  <a:tcPr marL="68580" marR="68580" marT="0" marB="0"/>
                </a:tc>
                <a:tc>
                  <a:txBody>
                    <a:bodyPr/>
                    <a:lstStyle/>
                    <a:p>
                      <a:endParaRPr lang="en-GB" dirty="0"/>
                    </a:p>
                  </a:txBody>
                  <a:tcPr/>
                </a:tc>
                <a:tc>
                  <a:txBody>
                    <a:bodyPr/>
                    <a:lstStyle/>
                    <a:p>
                      <a:pPr lvl="0">
                        <a:buNone/>
                      </a:pPr>
                      <a:r>
                        <a:rPr lang="en-GB" sz="1000" b="0" i="0" u="none" strike="noStrike" noProof="0">
                          <a:latin typeface="United Curriculum"/>
                        </a:rPr>
                        <a:t>Know: </a:t>
                      </a:r>
                      <a:endParaRPr lang="en-US"/>
                    </a:p>
                    <a:p>
                      <a:pPr lvl="0">
                        <a:buNone/>
                      </a:pPr>
                      <a:endParaRPr lang="en-GB" sz="1000" b="0" i="0" u="none" strike="noStrike" noProof="0" dirty="0">
                        <a:latin typeface="United Curriculum"/>
                      </a:endParaRPr>
                    </a:p>
                    <a:p>
                      <a:pPr lvl="0">
                        <a:buNone/>
                      </a:pPr>
                      <a:r>
                        <a:rPr lang="en-GB" sz="1000" b="0" i="0" u="none" strike="noStrike" noProof="0">
                          <a:latin typeface="United Curriculum"/>
                        </a:rPr>
                        <a:t>Fastenings have different functions</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A shank provides a small amount of space between the button and fabric</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Select appropriate fastenings and attach them to fabric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Make a shank for a button </a:t>
                      </a:r>
                      <a:r>
                        <a:rPr lang="en-GB" sz="1000" b="0" i="0" u="none" strike="noStrike" noProof="0" dirty="0"/>
                        <a:t> </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t>• use running stitch to attach fabrics </a:t>
                      </a:r>
                      <a:endParaRPr lang="en-GB" dirty="0"/>
                    </a:p>
                    <a:p>
                      <a:pPr lvl="0">
                        <a:buNone/>
                      </a:pPr>
                      <a:r>
                        <a:rPr lang="en-GB" sz="1050" b="0" i="0" u="none" strike="noStrike" noProof="0"/>
                        <a:t>• describe the properties of materials </a:t>
                      </a:r>
                      <a:endParaRPr lang="en-GB"/>
                    </a:p>
                    <a:p>
                      <a:pPr lvl="0">
                        <a:buNone/>
                      </a:pPr>
                      <a:r>
                        <a:rPr lang="en-GB" sz="1050" b="0" i="0" u="none" strike="noStrike" noProof="0" dirty="0"/>
                        <a:t>• use scissors to cut accurately</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2" name="Picture 1" descr="A white rectangular box with black text&#10;&#10;AI-generated content may be incorrect.">
            <a:extLst>
              <a:ext uri="{FF2B5EF4-FFF2-40B4-BE49-F238E27FC236}">
                <a16:creationId xmlns:a16="http://schemas.microsoft.com/office/drawing/2014/main" id="{5AC6EECF-6479-5324-7A68-61800DE4E301}"/>
              </a:ext>
            </a:extLst>
          </p:cNvPr>
          <p:cNvPicPr>
            <a:picLocks noChangeAspect="1"/>
          </p:cNvPicPr>
          <p:nvPr/>
        </p:nvPicPr>
        <p:blipFill>
          <a:blip r:embed="rId2"/>
          <a:stretch>
            <a:fillRect/>
          </a:stretch>
        </p:blipFill>
        <p:spPr>
          <a:xfrm>
            <a:off x="3548506" y="1978309"/>
            <a:ext cx="3611188" cy="904875"/>
          </a:xfrm>
          <a:prstGeom prst="rect">
            <a:avLst/>
          </a:prstGeom>
        </p:spPr>
      </p:pic>
      <p:pic>
        <p:nvPicPr>
          <p:cNvPr id="6" name="Picture 5">
            <a:extLst>
              <a:ext uri="{FF2B5EF4-FFF2-40B4-BE49-F238E27FC236}">
                <a16:creationId xmlns:a16="http://schemas.microsoft.com/office/drawing/2014/main" id="{33DAA188-A4B7-4DF6-4FC5-C96619F2B88D}"/>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6659882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1B0A3-F006-9FEF-3672-049932586BEC}"/>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8B46E296-4998-5181-93CC-3165E806422B}"/>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C49AD48B-8AEE-B67D-5A0D-D1B664EA4DFF}"/>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26F5E297-CB84-E41C-095C-D7E6E66814DB}"/>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827B67A4-6E53-593A-F971-B7BA1CF9CDB7}"/>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4DE02A5B-9953-47D1-80CE-213FC2CA0718}"/>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E4855456-B080-ADBC-BDDA-B2BD7D28F273}"/>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C709A81D-5ADA-8957-7046-6F5F2EBBB488}"/>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1008339E-115C-F527-BE01-3778874CE956}"/>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FFCE0E16-B972-514B-F936-C60157166282}"/>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4</a:t>
            </a:r>
          </a:p>
        </p:txBody>
      </p:sp>
      <p:graphicFrame>
        <p:nvGraphicFramePr>
          <p:cNvPr id="8" name="Table 7">
            <a:extLst>
              <a:ext uri="{FF2B5EF4-FFF2-40B4-BE49-F238E27FC236}">
                <a16:creationId xmlns:a16="http://schemas.microsoft.com/office/drawing/2014/main" id="{5F40F60D-60B9-217C-786D-5345353B8707}"/>
              </a:ext>
            </a:extLst>
          </p:cNvPr>
          <p:cNvGraphicFramePr>
            <a:graphicFrameLocks noGrp="1"/>
          </p:cNvGraphicFramePr>
          <p:nvPr>
            <p:extLst>
              <p:ext uri="{D42A27DB-BD31-4B8C-83A1-F6EECF244321}">
                <p14:modId xmlns:p14="http://schemas.microsoft.com/office/powerpoint/2010/main" val="301781257"/>
              </p:ext>
            </p:extLst>
          </p:nvPr>
        </p:nvGraphicFramePr>
        <p:xfrm>
          <a:off x="139802" y="998253"/>
          <a:ext cx="9626205" cy="5130444"/>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397554">
                  <a:extLst>
                    <a:ext uri="{9D8B030D-6E8A-4147-A177-3AD203B41FA5}">
                      <a16:colId xmlns:a16="http://schemas.microsoft.com/office/drawing/2014/main" val="62550763"/>
                    </a:ext>
                  </a:extLst>
                </a:gridCol>
                <a:gridCol w="1157972">
                  <a:extLst>
                    <a:ext uri="{9D8B030D-6E8A-4147-A177-3AD203B41FA5}">
                      <a16:colId xmlns:a16="http://schemas.microsoft.com/office/drawing/2014/main" val="1504996340"/>
                    </a:ext>
                  </a:extLst>
                </a:gridCol>
                <a:gridCol w="3084599">
                  <a:extLst>
                    <a:ext uri="{9D8B030D-6E8A-4147-A177-3AD203B41FA5}">
                      <a16:colId xmlns:a16="http://schemas.microsoft.com/office/drawing/2014/main" val="1503854659"/>
                    </a:ext>
                  </a:extLst>
                </a:gridCol>
                <a:gridCol w="2947898">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4 Block F</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Is cheap food always worse for you?</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t>Pupils will learn how to make healthy food from low-cost ingredients. They will start to consider how cheap processed foods will affect their diet and health in later life .</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latin typeface="United Curriculum"/>
                        </a:rPr>
                        <a:t>Food and Nutrition</a:t>
                      </a:r>
                    </a:p>
                    <a:p>
                      <a:pPr lvl="0">
                        <a:lnSpc>
                          <a:spcPct val="107000"/>
                        </a:lnSpc>
                        <a:spcAft>
                          <a:spcPts val="0"/>
                        </a:spcAft>
                        <a:buNone/>
                      </a:pPr>
                      <a:endParaRPr lang="en-GB" sz="1000" b="0" i="0" u="none" strike="noStrike" noProof="0" dirty="0">
                        <a:effectLst/>
                        <a:latin typeface="United Curriculum"/>
                      </a:endParaRPr>
                    </a:p>
                    <a:p>
                      <a:pPr lvl="0">
                        <a:lnSpc>
                          <a:spcPct val="107000"/>
                        </a:lnSpc>
                        <a:spcAft>
                          <a:spcPts val="0"/>
                        </a:spcAft>
                        <a:buNone/>
                      </a:pPr>
                      <a:r>
                        <a:rPr lang="en-GB" sz="1000" b="0" i="0" u="none" strike="noStrike" noProof="0" dirty="0">
                          <a:effectLst/>
                          <a:latin typeface="United Curriculum"/>
                        </a:rPr>
                        <a:t>Understanding Dietary Requirements</a:t>
                      </a:r>
                    </a:p>
                  </a:txBody>
                  <a:tcPr marL="68580" marR="68580" marT="0" marB="0"/>
                </a:tc>
                <a:tc>
                  <a:txBody>
                    <a:bodyPr/>
                    <a:lstStyle/>
                    <a:p>
                      <a:endParaRPr lang="en-GB" dirty="0"/>
                    </a:p>
                  </a:txBody>
                  <a:tcPr/>
                </a:tc>
                <a:tc>
                  <a:txBody>
                    <a:bodyPr/>
                    <a:lstStyle/>
                    <a:p>
                      <a:pPr lvl="0">
                        <a:buNone/>
                      </a:pPr>
                      <a:r>
                        <a:rPr lang="en-GB" sz="1000" b="0" i="0" u="none" strike="noStrike" noProof="0" dirty="0"/>
                        <a:t>Know: </a:t>
                      </a:r>
                      <a:endParaRPr lang="en-US"/>
                    </a:p>
                    <a:p>
                      <a:pPr lvl="0">
                        <a:buNone/>
                      </a:pPr>
                      <a:endParaRPr lang="en-GB" sz="1000" b="0" i="0" u="none" strike="noStrike" noProof="0" dirty="0"/>
                    </a:p>
                    <a:p>
                      <a:pPr lvl="0">
                        <a:buNone/>
                      </a:pPr>
                      <a:r>
                        <a:rPr lang="en-GB" sz="1000" b="0" i="0" u="none" strike="noStrike" noProof="0" dirty="0"/>
                        <a:t>That cheap processed food often contains additives, salt and sugar, which makes it less healthy than unprocessed food</a:t>
                      </a:r>
                      <a:endParaRPr lang="en-US" dirty="0"/>
                    </a:p>
                    <a:p>
                      <a:pPr lvl="0">
                        <a:buNone/>
                      </a:pPr>
                      <a:endParaRPr lang="en-GB" sz="1000" b="0" i="0" u="none" strike="noStrike" noProof="0" dirty="0"/>
                    </a:p>
                    <a:p>
                      <a:pPr lvl="0">
                        <a:buNone/>
                      </a:pPr>
                      <a:r>
                        <a:rPr lang="en-GB" sz="1000" b="0" i="0" u="none" strike="noStrike" noProof="0" dirty="0"/>
                        <a:t>Be able to: </a:t>
                      </a:r>
                      <a:endParaRPr lang="en-US"/>
                    </a:p>
                    <a:p>
                      <a:pPr lvl="0">
                        <a:buNone/>
                      </a:pPr>
                      <a:endParaRPr lang="en-GB" sz="1000" b="0" i="0" u="none" strike="noStrike" noProof="0" dirty="0"/>
                    </a:p>
                    <a:p>
                      <a:pPr lvl="0">
                        <a:buNone/>
                      </a:pPr>
                      <a:r>
                        <a:rPr lang="en-GB" sz="1000" b="0" i="0" u="none" strike="noStrike" noProof="0" dirty="0"/>
                        <a:t>Peel, grate and chop vegetables to make economical, tasty and healthy food</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latin typeface="United Curriculum"/>
                        </a:rPr>
                        <a:t>This block is set in the context of the CUSP Science unit ‘Animals, including humans’. </a:t>
                      </a:r>
                      <a:endParaRPr lang="en-GB" dirty="0"/>
                    </a:p>
                    <a:p>
                      <a:pPr lvl="0">
                        <a:buNone/>
                      </a:pPr>
                      <a:r>
                        <a:rPr lang="en-GB" sz="1050" b="0" i="0" u="none" strike="noStrike" noProof="0" dirty="0">
                          <a:latin typeface="United Curriculum"/>
                        </a:rPr>
                        <a:t>• recognise that good nutrition keeps the body healthy, provides energy and helps the body to repair</a:t>
                      </a:r>
                      <a:endParaRPr lang="en-GB" dirty="0"/>
                    </a:p>
                    <a:p>
                      <a:pPr lvl="0">
                        <a:buNone/>
                      </a:pPr>
                      <a:r>
                        <a:rPr lang="en-GB" sz="1050" b="0" i="0" u="none" strike="noStrike" noProof="0" dirty="0">
                          <a:latin typeface="United Curriculum"/>
                        </a:rPr>
                        <a:t>• use the claw and bridge methods to cut food safely</a:t>
                      </a:r>
                      <a:endParaRPr lang="en-GB" dirty="0"/>
                    </a:p>
                    <a:p>
                      <a:pPr lvl="0">
                        <a:buNone/>
                      </a:pPr>
                      <a:r>
                        <a:rPr lang="en-GB" sz="1050" b="0" i="0" u="none" strike="noStrike" noProof="0" dirty="0">
                          <a:latin typeface="United Curriculum"/>
                        </a:rPr>
                        <a:t>• explain why ultra-processed food is unhealthy </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a:extLst>
              <a:ext uri="{FF2B5EF4-FFF2-40B4-BE49-F238E27FC236}">
                <a16:creationId xmlns:a16="http://schemas.microsoft.com/office/drawing/2014/main" id="{93582205-EAEF-F060-7F0B-87BF8C13C522}"/>
              </a:ext>
            </a:extLst>
          </p:cNvPr>
          <p:cNvPicPr>
            <a:picLocks noChangeAspect="1"/>
          </p:cNvPicPr>
          <p:nvPr/>
        </p:nvPicPr>
        <p:blipFill>
          <a:blip r:embed="rId2"/>
          <a:stretch>
            <a:fillRect/>
          </a:stretch>
        </p:blipFill>
        <p:spPr>
          <a:xfrm>
            <a:off x="8799853" y="234895"/>
            <a:ext cx="490086" cy="436675"/>
          </a:xfrm>
          <a:prstGeom prst="rect">
            <a:avLst/>
          </a:prstGeom>
        </p:spPr>
      </p:pic>
    </p:spTree>
    <p:extLst>
      <p:ext uri="{BB962C8B-B14F-4D97-AF65-F5344CB8AC3E}">
        <p14:creationId xmlns:p14="http://schemas.microsoft.com/office/powerpoint/2010/main" val="1680684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89728-B6EC-135B-F095-45BB7ACA88B7}"/>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66686E0B-D876-F544-7C26-560B8BF98F5A}"/>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08BAFEFF-E977-0374-576E-4877433F599E}"/>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AC878113-933F-334D-1CEF-9CBA30D4731E}"/>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7E4C43CC-D4CF-5811-C463-5229A90D8556}"/>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BC2A4B46-493C-45E2-D7F2-807B8A758A93}"/>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DA6E6372-89C7-2ABD-BECF-D59550647DC3}"/>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0DB8DAFC-4544-E39C-A12B-5F64E1EA67C8}"/>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0D6267C7-4EB0-4967-9FDF-1BB5C84F2A17}"/>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E9F72135-2E6B-55AC-34FC-3732DE7C7BD3}"/>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5</a:t>
            </a:r>
          </a:p>
        </p:txBody>
      </p:sp>
      <p:graphicFrame>
        <p:nvGraphicFramePr>
          <p:cNvPr id="8" name="Table 7">
            <a:extLst>
              <a:ext uri="{FF2B5EF4-FFF2-40B4-BE49-F238E27FC236}">
                <a16:creationId xmlns:a16="http://schemas.microsoft.com/office/drawing/2014/main" id="{DB18FD79-568A-F2B9-D776-38EAFDF6B48C}"/>
              </a:ext>
            </a:extLst>
          </p:cNvPr>
          <p:cNvGraphicFramePr>
            <a:graphicFrameLocks noGrp="1"/>
          </p:cNvGraphicFramePr>
          <p:nvPr>
            <p:extLst>
              <p:ext uri="{D42A27DB-BD31-4B8C-83A1-F6EECF244321}">
                <p14:modId xmlns:p14="http://schemas.microsoft.com/office/powerpoint/2010/main" val="4140400630"/>
              </p:ext>
            </p:extLst>
          </p:nvPr>
        </p:nvGraphicFramePr>
        <p:xfrm>
          <a:off x="139802" y="998253"/>
          <a:ext cx="9626206" cy="5103869"/>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317693">
                  <a:extLst>
                    <a:ext uri="{9D8B030D-6E8A-4147-A177-3AD203B41FA5}">
                      <a16:colId xmlns:a16="http://schemas.microsoft.com/office/drawing/2014/main" val="62550763"/>
                    </a:ext>
                  </a:extLst>
                </a:gridCol>
                <a:gridCol w="968302">
                  <a:extLst>
                    <a:ext uri="{9D8B030D-6E8A-4147-A177-3AD203B41FA5}">
                      <a16:colId xmlns:a16="http://schemas.microsoft.com/office/drawing/2014/main" val="1504996340"/>
                    </a:ext>
                  </a:extLst>
                </a:gridCol>
                <a:gridCol w="3354131">
                  <a:extLst>
                    <a:ext uri="{9D8B030D-6E8A-4147-A177-3AD203B41FA5}">
                      <a16:colId xmlns:a16="http://schemas.microsoft.com/office/drawing/2014/main" val="1503854659"/>
                    </a:ext>
                  </a:extLst>
                </a:gridCol>
                <a:gridCol w="2947898">
                  <a:extLst>
                    <a:ext uri="{9D8B030D-6E8A-4147-A177-3AD203B41FA5}">
                      <a16:colId xmlns:a16="http://schemas.microsoft.com/office/drawing/2014/main" val="799716772"/>
                    </a:ext>
                  </a:extLst>
                </a:gridCol>
              </a:tblGrid>
              <a:tr h="878462">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5 Block A</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latin typeface="United Curriculum"/>
                        </a:rPr>
                        <a:t>Why are our diets so different?</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latin typeface="United Curriculum"/>
                        </a:rPr>
                        <a:t>Pupils will look to Middle Eastern and Danish foods for inspiration and consider what they can learn from the diets of different cultures. They will learn how to make flatbreads and use a range of techniques to make delicious, </a:t>
                      </a:r>
                      <a:r>
                        <a:rPr lang="en-US" sz="1000" b="0" i="0" u="none" strike="noStrike" noProof="0" dirty="0" err="1">
                          <a:latin typeface="United Curriculum"/>
                        </a:rPr>
                        <a:t>appetising</a:t>
                      </a:r>
                      <a:r>
                        <a:rPr lang="en-US" sz="1000" b="0" i="0" u="none" strike="noStrike" noProof="0" dirty="0">
                          <a:latin typeface="United Curriculum"/>
                        </a:rPr>
                        <a:t> food. </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latin typeface="United Curriculum"/>
                        </a:rPr>
                        <a:t>Food and Nutrition</a:t>
                      </a:r>
                    </a:p>
                    <a:p>
                      <a:pPr lvl="0">
                        <a:lnSpc>
                          <a:spcPct val="107000"/>
                        </a:lnSpc>
                        <a:spcAft>
                          <a:spcPts val="0"/>
                        </a:spcAft>
                        <a:buNone/>
                      </a:pPr>
                      <a:endParaRPr lang="en-GB" sz="1000" b="0" i="0" u="none" strike="noStrike" noProof="0" dirty="0">
                        <a:effectLst/>
                        <a:latin typeface="United Curriculum"/>
                      </a:endParaRPr>
                    </a:p>
                    <a:p>
                      <a:pPr lvl="0">
                        <a:lnSpc>
                          <a:spcPct val="107000"/>
                        </a:lnSpc>
                        <a:spcAft>
                          <a:spcPts val="0"/>
                        </a:spcAft>
                        <a:buNone/>
                      </a:pPr>
                      <a:r>
                        <a:rPr lang="en-GB" sz="1000" b="0" i="0" u="none" strike="noStrike" noProof="0" dirty="0">
                          <a:effectLst/>
                          <a:latin typeface="United Curriculum"/>
                        </a:rPr>
                        <a:t>Eating Seasonally</a:t>
                      </a:r>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Some foods and key ingredients from other cultures </a:t>
                      </a:r>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How other cultures’ food can be nutritious </a:t>
                      </a:r>
                      <a:endParaRPr lang="en-GB"/>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GB"/>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Make, roll and cook a flatbread Prepare a range of vegetables </a:t>
                      </a:r>
                      <a:endParaRPr lang="en-GB"/>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Present foods to a high standard</a:t>
                      </a:r>
                      <a:endParaRPr lang="en-GB"/>
                    </a:p>
                    <a:p>
                      <a:pPr lvl="0">
                        <a:buNone/>
                      </a:pPr>
                      <a:endParaRPr lang="en-GB" sz="1000" b="0" i="0" u="none" strike="noStrike" noProof="0" dirty="0">
                        <a:latin typeface="United Curriculum"/>
                      </a:endParaRPr>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t>• use knife skills safely to prepare a range of vegetables</a:t>
                      </a:r>
                      <a:endParaRPr lang="en-GB" dirty="0"/>
                    </a:p>
                    <a:p>
                      <a:pPr lvl="0">
                        <a:buNone/>
                      </a:pPr>
                      <a:r>
                        <a:rPr lang="en-GB" sz="1050" b="0" i="0" u="none" strike="noStrike" noProof="0" dirty="0"/>
                        <a:t>• knead, roll and shape dough</a:t>
                      </a:r>
                      <a:endParaRPr lang="en-GB" dirty="0"/>
                    </a:p>
                    <a:p>
                      <a:pPr lvl="0">
                        <a:buNone/>
                      </a:pPr>
                      <a:r>
                        <a:rPr lang="en-GB" sz="1050" b="0" i="0" u="none" strike="noStrike" noProof="0" dirty="0"/>
                        <a:t>• use the claw and bridge techniques confidently</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a:extLst>
              <a:ext uri="{FF2B5EF4-FFF2-40B4-BE49-F238E27FC236}">
                <a16:creationId xmlns:a16="http://schemas.microsoft.com/office/drawing/2014/main" id="{4A605B94-1997-2818-741E-C4E84766F0DE}"/>
              </a:ext>
            </a:extLst>
          </p:cNvPr>
          <p:cNvPicPr>
            <a:picLocks noChangeAspect="1"/>
          </p:cNvPicPr>
          <p:nvPr/>
        </p:nvPicPr>
        <p:blipFill>
          <a:blip r:embed="rId2"/>
          <a:stretch>
            <a:fillRect/>
          </a:stretch>
        </p:blipFill>
        <p:spPr>
          <a:xfrm>
            <a:off x="8799853" y="234895"/>
            <a:ext cx="490086" cy="436675"/>
          </a:xfrm>
          <a:prstGeom prst="rect">
            <a:avLst/>
          </a:prstGeom>
        </p:spPr>
      </p:pic>
    </p:spTree>
    <p:extLst>
      <p:ext uri="{BB962C8B-B14F-4D97-AF65-F5344CB8AC3E}">
        <p14:creationId xmlns:p14="http://schemas.microsoft.com/office/powerpoint/2010/main" val="2488131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
            <a:extLst>
              <a:ext uri="{FF2B5EF4-FFF2-40B4-BE49-F238E27FC236}">
                <a16:creationId xmlns:a16="http://schemas.microsoft.com/office/drawing/2014/main" id="{6B9B7142-C494-78C7-0CFC-B85C6BFD8DE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003C2D6-7463-2227-0B15-C40C3549448B}"/>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5096ECA1-B4A2-9CBB-C54A-83FE9E8691D6}"/>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98259B73-26C3-86C3-349C-73034D47D263}"/>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1550B725-3912-7262-289B-882EF90B3FD5}"/>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88226996-3B22-28B3-E1F2-380E176EA805}"/>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0F3B352B-366C-5488-F31C-4304B9A64A71}"/>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4" name="Rectangle 3">
            <a:extLst>
              <a:ext uri="{FF2B5EF4-FFF2-40B4-BE49-F238E27FC236}">
                <a16:creationId xmlns:a16="http://schemas.microsoft.com/office/drawing/2014/main" id="{6BB1BB31-A5A5-4579-8676-322A90FB8F46}"/>
              </a:ext>
            </a:extLst>
          </p:cNvPr>
          <p:cNvSpPr/>
          <p:nvPr/>
        </p:nvSpPr>
        <p:spPr>
          <a:xfrm>
            <a:off x="448230" y="247728"/>
            <a:ext cx="7449475" cy="528671"/>
          </a:xfrm>
          <a:prstGeom prst="rect">
            <a:avLst/>
          </a:prstGeom>
        </p:spPr>
        <p:txBody>
          <a:bodyPr wrap="none">
            <a:spAutoFit/>
          </a:bodyPr>
          <a:lstStyle/>
          <a:p>
            <a:pPr algn="ctr">
              <a:lnSpc>
                <a:spcPct val="107000"/>
              </a:lnSpc>
              <a:spcAft>
                <a:spcPts val="800"/>
              </a:spcAft>
              <a:tabLst>
                <a:tab pos="2947670" algn="l"/>
              </a:tabLst>
            </a:pPr>
            <a:r>
              <a:rPr lang="en-GB" sz="2800" b="1" dirty="0">
                <a:solidFill>
                  <a:srgbClr val="002060"/>
                </a:solidFill>
                <a:latin typeface="+mj-lt"/>
                <a:ea typeface="Calibri" panose="020F0502020204030204" pitchFamily="34" charset="0"/>
                <a:cs typeface="Times New Roman" panose="02020603050405020304" pitchFamily="18" charset="0"/>
              </a:rPr>
              <a:t>EYFS – Milestones for Continuous Provision </a:t>
            </a:r>
            <a:endParaRPr lang="en-GB" sz="2800" dirty="0">
              <a:effectLst/>
              <a:latin typeface="+mj-lt"/>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FB9D3874-4A95-4ED9-8DE0-70BFFEC28415}"/>
              </a:ext>
            </a:extLst>
          </p:cNvPr>
          <p:cNvSpPr txBox="1"/>
          <p:nvPr/>
        </p:nvSpPr>
        <p:spPr>
          <a:xfrm>
            <a:off x="6108899" y="4394600"/>
            <a:ext cx="2108226" cy="2308324"/>
          </a:xfrm>
          <a:prstGeom prst="rect">
            <a:avLst/>
          </a:prstGeom>
          <a:noFill/>
        </p:spPr>
        <p:txBody>
          <a:bodyPr wrap="square" rtlCol="0">
            <a:spAutoFit/>
          </a:bodyPr>
          <a:lstStyle/>
          <a:p>
            <a:endParaRPr lang="en-GB" dirty="0"/>
          </a:p>
        </p:txBody>
      </p:sp>
      <p:graphicFrame>
        <p:nvGraphicFramePr>
          <p:cNvPr id="2" name="Diagram 1">
            <a:extLst>
              <a:ext uri="{FF2B5EF4-FFF2-40B4-BE49-F238E27FC236}">
                <a16:creationId xmlns:a16="http://schemas.microsoft.com/office/drawing/2014/main" id="{C6D918CC-04FF-4938-95BB-0257130A3D17}"/>
              </a:ext>
            </a:extLst>
          </p:cNvPr>
          <p:cNvGraphicFramePr/>
          <p:nvPr>
            <p:extLst>
              <p:ext uri="{D42A27DB-BD31-4B8C-83A1-F6EECF244321}">
                <p14:modId xmlns:p14="http://schemas.microsoft.com/office/powerpoint/2010/main" val="2070083404"/>
              </p:ext>
            </p:extLst>
          </p:nvPr>
        </p:nvGraphicFramePr>
        <p:xfrm>
          <a:off x="611591" y="1120281"/>
          <a:ext cx="8682818" cy="52822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TextBox 11">
            <a:extLst>
              <a:ext uri="{FF2B5EF4-FFF2-40B4-BE49-F238E27FC236}">
                <a16:creationId xmlns:a16="http://schemas.microsoft.com/office/drawing/2014/main" id="{286C4D46-8ADB-438B-8C5F-A58CBCFB3AD8}"/>
              </a:ext>
            </a:extLst>
          </p:cNvPr>
          <p:cNvSpPr txBox="1"/>
          <p:nvPr/>
        </p:nvSpPr>
        <p:spPr>
          <a:xfrm>
            <a:off x="1394407" y="5860547"/>
            <a:ext cx="7079770" cy="369332"/>
          </a:xfrm>
          <a:prstGeom prst="rect">
            <a:avLst/>
          </a:prstGeom>
          <a:noFill/>
        </p:spPr>
        <p:txBody>
          <a:bodyPr wrap="square" lIns="91440" tIns="45720" rIns="91440" bIns="45720" rtlCol="0" anchor="t">
            <a:spAutoFit/>
          </a:bodyPr>
          <a:lstStyle/>
          <a:p>
            <a:pPr algn="ctr"/>
            <a:r>
              <a:rPr lang="en-GB" dirty="0">
                <a:solidFill>
                  <a:srgbClr val="44375E"/>
                </a:solidFill>
              </a:rPr>
              <a:t>Media and Materials</a:t>
            </a:r>
          </a:p>
        </p:txBody>
      </p:sp>
      <p:sp>
        <p:nvSpPr>
          <p:cNvPr id="13" name="TextBox 12">
            <a:extLst>
              <a:ext uri="{FF2B5EF4-FFF2-40B4-BE49-F238E27FC236}">
                <a16:creationId xmlns:a16="http://schemas.microsoft.com/office/drawing/2014/main" id="{F72A71EA-08D8-4580-AF21-0B05E0DD5260}"/>
              </a:ext>
            </a:extLst>
          </p:cNvPr>
          <p:cNvSpPr txBox="1"/>
          <p:nvPr/>
        </p:nvSpPr>
        <p:spPr>
          <a:xfrm>
            <a:off x="1384693" y="1493107"/>
            <a:ext cx="1335024" cy="923330"/>
          </a:xfrm>
          <a:prstGeom prst="rect">
            <a:avLst/>
          </a:prstGeom>
          <a:solidFill>
            <a:schemeClr val="accent2">
              <a:lumMod val="20000"/>
              <a:lumOff val="80000"/>
            </a:schemeClr>
          </a:solidFill>
        </p:spPr>
        <p:txBody>
          <a:bodyPr wrap="square" rtlCol="0">
            <a:spAutoFit/>
          </a:bodyPr>
          <a:lstStyle/>
          <a:p>
            <a:pPr algn="ctr"/>
            <a:r>
              <a:rPr lang="en-GB" dirty="0">
                <a:solidFill>
                  <a:srgbClr val="44375E"/>
                </a:solidFill>
              </a:rPr>
              <a:t>Children in Nursery will</a:t>
            </a:r>
            <a:r>
              <a:rPr lang="en-GB" dirty="0"/>
              <a:t>:</a:t>
            </a:r>
          </a:p>
        </p:txBody>
      </p:sp>
      <p:sp>
        <p:nvSpPr>
          <p:cNvPr id="23" name="TextBox 22">
            <a:extLst>
              <a:ext uri="{FF2B5EF4-FFF2-40B4-BE49-F238E27FC236}">
                <a16:creationId xmlns:a16="http://schemas.microsoft.com/office/drawing/2014/main" id="{5C3E6FF3-A127-419C-8C66-BD648AEB697E}"/>
              </a:ext>
            </a:extLst>
          </p:cNvPr>
          <p:cNvSpPr txBox="1"/>
          <p:nvPr/>
        </p:nvSpPr>
        <p:spPr>
          <a:xfrm>
            <a:off x="4313297" y="1491167"/>
            <a:ext cx="1335024" cy="923330"/>
          </a:xfrm>
          <a:prstGeom prst="rect">
            <a:avLst/>
          </a:prstGeom>
          <a:solidFill>
            <a:schemeClr val="accent2">
              <a:lumMod val="20000"/>
              <a:lumOff val="80000"/>
            </a:schemeClr>
          </a:solidFill>
        </p:spPr>
        <p:txBody>
          <a:bodyPr wrap="square" rtlCol="0">
            <a:spAutoFit/>
          </a:bodyPr>
          <a:lstStyle/>
          <a:p>
            <a:pPr algn="ctr"/>
            <a:r>
              <a:rPr lang="en-GB" dirty="0">
                <a:solidFill>
                  <a:srgbClr val="44375E"/>
                </a:solidFill>
              </a:rPr>
              <a:t>Children in Reception will</a:t>
            </a:r>
            <a:r>
              <a:rPr lang="en-GB" dirty="0"/>
              <a:t>:</a:t>
            </a:r>
          </a:p>
        </p:txBody>
      </p:sp>
      <p:sp>
        <p:nvSpPr>
          <p:cNvPr id="25" name="TextBox 24">
            <a:extLst>
              <a:ext uri="{FF2B5EF4-FFF2-40B4-BE49-F238E27FC236}">
                <a16:creationId xmlns:a16="http://schemas.microsoft.com/office/drawing/2014/main" id="{C3A09A18-633D-405F-BE34-75719CFA270F}"/>
              </a:ext>
            </a:extLst>
          </p:cNvPr>
          <p:cNvSpPr txBox="1"/>
          <p:nvPr/>
        </p:nvSpPr>
        <p:spPr>
          <a:xfrm>
            <a:off x="7186283" y="1648390"/>
            <a:ext cx="1335024" cy="646331"/>
          </a:xfrm>
          <a:prstGeom prst="rect">
            <a:avLst/>
          </a:prstGeom>
          <a:solidFill>
            <a:schemeClr val="accent2">
              <a:lumMod val="20000"/>
              <a:lumOff val="80000"/>
            </a:schemeClr>
          </a:solidFill>
        </p:spPr>
        <p:txBody>
          <a:bodyPr wrap="square" rtlCol="0">
            <a:spAutoFit/>
          </a:bodyPr>
          <a:lstStyle/>
          <a:p>
            <a:pPr algn="ctr"/>
            <a:r>
              <a:rPr lang="en-GB" dirty="0">
                <a:solidFill>
                  <a:srgbClr val="44375E"/>
                </a:solidFill>
              </a:rPr>
              <a:t>Year 1 Ready:</a:t>
            </a:r>
            <a:endParaRPr lang="en-GB" dirty="0"/>
          </a:p>
        </p:txBody>
      </p:sp>
      <p:sp>
        <p:nvSpPr>
          <p:cNvPr id="14" name="TextBox 13">
            <a:extLst>
              <a:ext uri="{FF2B5EF4-FFF2-40B4-BE49-F238E27FC236}">
                <a16:creationId xmlns:a16="http://schemas.microsoft.com/office/drawing/2014/main" id="{71BDDF47-A005-4FB2-9C84-CC97458E45A0}"/>
              </a:ext>
            </a:extLst>
          </p:cNvPr>
          <p:cNvSpPr txBox="1"/>
          <p:nvPr/>
        </p:nvSpPr>
        <p:spPr>
          <a:xfrm>
            <a:off x="762208" y="2876278"/>
            <a:ext cx="2740544" cy="2462213"/>
          </a:xfrm>
          <a:prstGeom prst="rect">
            <a:avLst/>
          </a:prstGeom>
          <a:noFill/>
        </p:spPr>
        <p:txBody>
          <a:bodyPr wrap="square" lIns="91440" tIns="45720" rIns="91440" bIns="45720" rtlCol="0" anchor="t">
            <a:spAutoFit/>
          </a:bodyPr>
          <a:lstStyle/>
          <a:p>
            <a:pPr marL="171450" indent="-171450">
              <a:buFont typeface="Arial" panose="020B0604020202020204" pitchFamily="34" charset="0"/>
              <a:buChar char="•"/>
            </a:pPr>
            <a:r>
              <a:rPr lang="en-GB" sz="1100" dirty="0"/>
              <a:t>Enjoy junk modelling</a:t>
            </a:r>
          </a:p>
          <a:p>
            <a:pPr marL="171450" indent="-171450">
              <a:buFont typeface="Arial" panose="020B0604020202020204" pitchFamily="34" charset="0"/>
              <a:buChar char="•"/>
            </a:pPr>
            <a:r>
              <a:rPr lang="en-GB" sz="1100" dirty="0"/>
              <a:t>Join different materials using glue.</a:t>
            </a:r>
          </a:p>
          <a:p>
            <a:pPr marL="171450" indent="-171450">
              <a:buFont typeface="Arial" panose="020B0604020202020204" pitchFamily="34" charset="0"/>
              <a:buChar char="•"/>
            </a:pPr>
            <a:r>
              <a:rPr lang="en-GB" sz="1100" dirty="0"/>
              <a:t>Talk about what the materials look and feel like.</a:t>
            </a:r>
          </a:p>
          <a:p>
            <a:pPr marL="171450" indent="-171450">
              <a:buFont typeface="Arial" panose="020B0604020202020204" pitchFamily="34" charset="0"/>
              <a:buChar char="•"/>
            </a:pPr>
            <a:r>
              <a:rPr lang="en-GB" sz="1100" dirty="0"/>
              <a:t>Join materials together using </a:t>
            </a:r>
            <a:r>
              <a:rPr lang="en-GB" sz="1100" err="1"/>
              <a:t>sellotape</a:t>
            </a:r>
            <a:r>
              <a:rPr lang="en-GB" sz="1100" dirty="0"/>
              <a:t>.</a:t>
            </a:r>
          </a:p>
          <a:p>
            <a:pPr marL="171450" indent="-171450">
              <a:buFont typeface="Arial" panose="020B0604020202020204" pitchFamily="34" charset="0"/>
              <a:buChar char="•"/>
            </a:pPr>
            <a:r>
              <a:rPr lang="en-GB" sz="1100" dirty="0"/>
              <a:t>Use junk modelling to create own representations of objects/people.</a:t>
            </a:r>
          </a:p>
          <a:p>
            <a:pPr marL="171450" indent="-171450">
              <a:buFont typeface="Arial" panose="020B0604020202020204" pitchFamily="34" charset="0"/>
              <a:buChar char="•"/>
            </a:pPr>
            <a:r>
              <a:rPr lang="en-GB" sz="1100" dirty="0"/>
              <a:t>Choose different materials for different effects.</a:t>
            </a:r>
          </a:p>
          <a:p>
            <a:pPr marL="171450" indent="-171450">
              <a:buFont typeface="Arial" panose="020B0604020202020204" pitchFamily="34" charset="0"/>
              <a:buChar char="•"/>
            </a:pPr>
            <a:r>
              <a:rPr lang="en-GB" sz="1100" dirty="0"/>
              <a:t>Use different cut materials to make a simple image.</a:t>
            </a:r>
          </a:p>
          <a:p>
            <a:pPr marL="171450" indent="-171450">
              <a:buFont typeface="Arial" panose="020B0604020202020204" pitchFamily="34" charset="0"/>
              <a:buChar char="•"/>
            </a:pPr>
            <a:r>
              <a:rPr lang="en-GB" sz="1100" dirty="0"/>
              <a:t>Use objects or tools to print a pattern or image with support.</a:t>
            </a:r>
          </a:p>
        </p:txBody>
      </p:sp>
      <p:sp>
        <p:nvSpPr>
          <p:cNvPr id="17" name="TextBox 16">
            <a:extLst>
              <a:ext uri="{FF2B5EF4-FFF2-40B4-BE49-F238E27FC236}">
                <a16:creationId xmlns:a16="http://schemas.microsoft.com/office/drawing/2014/main" id="{A3C6C71B-ED92-4518-9AD4-E7EAA18BB760}"/>
              </a:ext>
            </a:extLst>
          </p:cNvPr>
          <p:cNvSpPr txBox="1"/>
          <p:nvPr/>
        </p:nvSpPr>
        <p:spPr>
          <a:xfrm>
            <a:off x="3727628" y="2876278"/>
            <a:ext cx="2504297" cy="1615827"/>
          </a:xfrm>
          <a:prstGeom prst="rect">
            <a:avLst/>
          </a:prstGeom>
          <a:noFill/>
        </p:spPr>
        <p:txBody>
          <a:bodyPr wrap="square" lIns="91440" tIns="45720" rIns="91440" bIns="45720" rtlCol="0" anchor="t">
            <a:spAutoFit/>
          </a:bodyPr>
          <a:lstStyle/>
          <a:p>
            <a:pPr marL="171450" indent="-171450">
              <a:buFont typeface="Arial" panose="020B0604020202020204" pitchFamily="34" charset="0"/>
              <a:buChar char="•"/>
            </a:pPr>
            <a:r>
              <a:rPr lang="en-GB" sz="1100" dirty="0"/>
              <a:t>Make props to use in their role-play and small world play.</a:t>
            </a:r>
          </a:p>
          <a:p>
            <a:pPr marL="171450" indent="-171450">
              <a:buFont typeface="Arial" panose="020B0604020202020204" pitchFamily="34" charset="0"/>
              <a:buChar char="•"/>
            </a:pPr>
            <a:endParaRPr lang="en-GB" sz="1100" dirty="0"/>
          </a:p>
          <a:p>
            <a:pPr marL="171450" indent="-171450">
              <a:buFont typeface="Arial" panose="020B0604020202020204" pitchFamily="34" charset="0"/>
              <a:buChar char="•"/>
            </a:pPr>
            <a:r>
              <a:rPr lang="en-GB" sz="1100" dirty="0"/>
              <a:t>Evaluate and adapt their work.</a:t>
            </a:r>
          </a:p>
          <a:p>
            <a:pPr marL="171450" indent="-171450">
              <a:buFont typeface="Arial" panose="020B0604020202020204" pitchFamily="34" charset="0"/>
              <a:buChar char="•"/>
            </a:pPr>
            <a:endParaRPr lang="en-GB" sz="1100" dirty="0"/>
          </a:p>
          <a:p>
            <a:pPr marL="171450" indent="-171450">
              <a:buFont typeface="Arial" panose="020B0604020202020204" pitchFamily="34" charset="0"/>
              <a:buChar char="•"/>
            </a:pPr>
            <a:r>
              <a:rPr lang="en-GB" sz="1100" dirty="0"/>
              <a:t>Explain how they created something, talking about the materials and techniques they have used.</a:t>
            </a:r>
          </a:p>
        </p:txBody>
      </p:sp>
      <p:sp>
        <p:nvSpPr>
          <p:cNvPr id="18" name="TextBox 17">
            <a:extLst>
              <a:ext uri="{FF2B5EF4-FFF2-40B4-BE49-F238E27FC236}">
                <a16:creationId xmlns:a16="http://schemas.microsoft.com/office/drawing/2014/main" id="{CB0A2404-17B5-4F3B-A49C-BFD4D080A397}"/>
              </a:ext>
            </a:extLst>
          </p:cNvPr>
          <p:cNvSpPr txBox="1"/>
          <p:nvPr/>
        </p:nvSpPr>
        <p:spPr>
          <a:xfrm>
            <a:off x="6718935" y="2876278"/>
            <a:ext cx="2332259" cy="1785104"/>
          </a:xfrm>
          <a:prstGeom prst="rect">
            <a:avLst/>
          </a:prstGeom>
          <a:noFill/>
        </p:spPr>
        <p:txBody>
          <a:bodyPr wrap="square" lIns="91440" tIns="45720" rIns="91440" bIns="45720" rtlCol="0" anchor="t">
            <a:spAutoFit/>
          </a:bodyPr>
          <a:lstStyle/>
          <a:p>
            <a:pPr marL="171450" lvl="0" indent="-171450">
              <a:buFont typeface="Arial" panose="020B0604020202020204" pitchFamily="34" charset="0"/>
              <a:buChar char="•"/>
            </a:pPr>
            <a:r>
              <a:rPr lang="en-GB" sz="1100" dirty="0">
                <a:solidFill>
                  <a:srgbClr val="44375E"/>
                </a:solidFill>
              </a:rPr>
              <a:t>I can recognise </a:t>
            </a:r>
            <a:r>
              <a:rPr lang="en-GB" sz="1100" dirty="0"/>
              <a:t>choose a colour for a purpose.</a:t>
            </a:r>
          </a:p>
          <a:p>
            <a:pPr marL="171450" indent="-171450">
              <a:buFont typeface="Arial" panose="020B0604020202020204" pitchFamily="34" charset="0"/>
              <a:buChar char="•"/>
            </a:pPr>
            <a:endParaRPr lang="en-GB" sz="1100" dirty="0"/>
          </a:p>
          <a:p>
            <a:pPr marL="171450" lvl="0" indent="-171450">
              <a:buFont typeface="Arial" panose="020B0604020202020204" pitchFamily="34" charset="0"/>
              <a:buChar char="•"/>
            </a:pPr>
            <a:r>
              <a:rPr lang="en-GB" sz="1100" dirty="0"/>
              <a:t>I can experiment with different media.</a:t>
            </a:r>
          </a:p>
          <a:p>
            <a:pPr marL="171450" indent="-171450">
              <a:buFont typeface="Arial" panose="020B0604020202020204" pitchFamily="34" charset="0"/>
              <a:buChar char="•"/>
            </a:pPr>
            <a:endParaRPr lang="en-GB" sz="1100" dirty="0"/>
          </a:p>
          <a:p>
            <a:pPr marL="171450" lvl="0" indent="-171450">
              <a:buFont typeface="Arial" panose="020B0604020202020204" pitchFamily="34" charset="0"/>
              <a:buChar char="•"/>
            </a:pPr>
            <a:r>
              <a:rPr lang="en-GB" sz="1100" dirty="0"/>
              <a:t>I can manipulate materials to achieve a planned effect</a:t>
            </a:r>
          </a:p>
          <a:p>
            <a:pPr marL="171450" lvl="0" indent="-171450">
              <a:buFont typeface="Arial" panose="020B0604020202020204" pitchFamily="34" charset="0"/>
              <a:buChar char="•"/>
            </a:pPr>
            <a:r>
              <a:rPr lang="en-GB" sz="1100" dirty="0"/>
              <a:t>I can select appropriate tools and techniques</a:t>
            </a:r>
            <a:endParaRPr lang="en-GB" sz="1100" dirty="0">
              <a:solidFill>
                <a:srgbClr val="44375E"/>
              </a:solidFill>
            </a:endParaRPr>
          </a:p>
        </p:txBody>
      </p:sp>
      <p:pic>
        <p:nvPicPr>
          <p:cNvPr id="20" name="Picture 19">
            <a:extLst>
              <a:ext uri="{FF2B5EF4-FFF2-40B4-BE49-F238E27FC236}">
                <a16:creationId xmlns:a16="http://schemas.microsoft.com/office/drawing/2014/main" id="{6A9D0009-6C2B-D0CD-BAE0-E400F37A4A89}"/>
              </a:ext>
            </a:extLst>
          </p:cNvPr>
          <p:cNvPicPr>
            <a:picLocks noChangeAspect="1"/>
          </p:cNvPicPr>
          <p:nvPr/>
        </p:nvPicPr>
        <p:blipFill>
          <a:blip r:embed="rId7"/>
          <a:stretch>
            <a:fillRect/>
          </a:stretch>
        </p:blipFill>
        <p:spPr>
          <a:xfrm>
            <a:off x="8799853" y="234895"/>
            <a:ext cx="490086" cy="436675"/>
          </a:xfrm>
          <a:prstGeom prst="rect">
            <a:avLst/>
          </a:prstGeom>
        </p:spPr>
      </p:pic>
    </p:spTree>
    <p:extLst>
      <p:ext uri="{BB962C8B-B14F-4D97-AF65-F5344CB8AC3E}">
        <p14:creationId xmlns:p14="http://schemas.microsoft.com/office/powerpoint/2010/main" val="27244802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29650-8B2D-4486-F04C-02BE3E6FFA5E}"/>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2B99284E-0C3C-0638-A0C8-CB09EC3B6565}"/>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9A5D4A5-2A0C-C246-95B6-2FDCC6FCB7B5}"/>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6D84D55D-A004-186C-5D6B-8043B4059C21}"/>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59E828F4-84C5-E9AB-337E-3258B40D4D43}"/>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2E22A392-5992-4B8B-A24D-DE3A604622C5}"/>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38A56B82-9EF6-2991-D6A0-8EA4C7D46E59}"/>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DDAD4890-EAE0-F1BB-9A9A-528852E61FE2}"/>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B4557BCC-68DC-C4D9-1697-ACC0C15CB08D}"/>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8922E078-C6FF-E535-A72F-26BAB2AF6117}"/>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5</a:t>
            </a:r>
          </a:p>
        </p:txBody>
      </p:sp>
      <p:graphicFrame>
        <p:nvGraphicFramePr>
          <p:cNvPr id="8" name="Table 7">
            <a:extLst>
              <a:ext uri="{FF2B5EF4-FFF2-40B4-BE49-F238E27FC236}">
                <a16:creationId xmlns:a16="http://schemas.microsoft.com/office/drawing/2014/main" id="{DB950EA9-DBB7-20EA-5302-09B5309A51F5}"/>
              </a:ext>
            </a:extLst>
          </p:cNvPr>
          <p:cNvGraphicFramePr>
            <a:graphicFrameLocks noGrp="1"/>
          </p:cNvGraphicFramePr>
          <p:nvPr>
            <p:extLst>
              <p:ext uri="{D42A27DB-BD31-4B8C-83A1-F6EECF244321}">
                <p14:modId xmlns:p14="http://schemas.microsoft.com/office/powerpoint/2010/main" val="4167704640"/>
              </p:ext>
            </p:extLst>
          </p:nvPr>
        </p:nvGraphicFramePr>
        <p:xfrm>
          <a:off x="139802" y="998253"/>
          <a:ext cx="9626201" cy="5101450"/>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317693">
                  <a:extLst>
                    <a:ext uri="{9D8B030D-6E8A-4147-A177-3AD203B41FA5}">
                      <a16:colId xmlns:a16="http://schemas.microsoft.com/office/drawing/2014/main" val="62550763"/>
                    </a:ext>
                  </a:extLst>
                </a:gridCol>
                <a:gridCol w="968300">
                  <a:extLst>
                    <a:ext uri="{9D8B030D-6E8A-4147-A177-3AD203B41FA5}">
                      <a16:colId xmlns:a16="http://schemas.microsoft.com/office/drawing/2014/main" val="1504996340"/>
                    </a:ext>
                  </a:extLst>
                </a:gridCol>
                <a:gridCol w="4242576">
                  <a:extLst>
                    <a:ext uri="{9D8B030D-6E8A-4147-A177-3AD203B41FA5}">
                      <a16:colId xmlns:a16="http://schemas.microsoft.com/office/drawing/2014/main" val="1503854659"/>
                    </a:ext>
                  </a:extLst>
                </a:gridCol>
                <a:gridCol w="2059450">
                  <a:extLst>
                    <a:ext uri="{9D8B030D-6E8A-4147-A177-3AD203B41FA5}">
                      <a16:colId xmlns:a16="http://schemas.microsoft.com/office/drawing/2014/main" val="799716772"/>
                    </a:ext>
                  </a:extLst>
                </a:gridCol>
              </a:tblGrid>
              <a:tr h="878462">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5 Block B</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0" i="0" u="none" strike="noStrike" noProof="0" dirty="0">
                        <a:effectLst/>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t>Pupils will draw on the knowledge they have learnt so far to design and make a road safety belt. Pupils will write a simple program for a </a:t>
                      </a:r>
                      <a:r>
                        <a:rPr lang="en-US" sz="1000" b="0" i="0" u="none" strike="noStrike" noProof="0" dirty="0" err="1"/>
                        <a:t>micro:bit</a:t>
                      </a:r>
                      <a:r>
                        <a:rPr lang="en-US" sz="1000" b="0" i="0" u="none" strike="noStrike" noProof="0" dirty="0"/>
                        <a:t> and evaluate their outcome against the design brief.</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latin typeface="United Curriculum"/>
                        </a:rPr>
                        <a:t>Food and Nutrition</a:t>
                      </a:r>
                    </a:p>
                    <a:p>
                      <a:pPr lvl="0">
                        <a:lnSpc>
                          <a:spcPct val="107000"/>
                        </a:lnSpc>
                        <a:spcAft>
                          <a:spcPts val="0"/>
                        </a:spcAft>
                        <a:buNone/>
                      </a:pPr>
                      <a:endParaRPr lang="en-GB" sz="1000" b="0" i="0" u="none" strike="noStrike" noProof="0" dirty="0">
                        <a:effectLst/>
                        <a:latin typeface="United Curriculum"/>
                      </a:endParaRPr>
                    </a:p>
                    <a:p>
                      <a:pPr lvl="0">
                        <a:lnSpc>
                          <a:spcPct val="107000"/>
                        </a:lnSpc>
                        <a:spcAft>
                          <a:spcPts val="0"/>
                        </a:spcAft>
                        <a:buNone/>
                      </a:pPr>
                      <a:r>
                        <a:rPr lang="en-GB" sz="1000" b="0" i="0" u="none" strike="noStrike" noProof="0" dirty="0">
                          <a:effectLst/>
                          <a:latin typeface="United Curriculum"/>
                        </a:rPr>
                        <a:t>Eating Seasonally</a:t>
                      </a:r>
                    </a:p>
                  </a:txBody>
                  <a:tcPr marL="68580" marR="68580" marT="0" marB="0"/>
                </a:tc>
                <a:tc>
                  <a:txBody>
                    <a:bodyPr/>
                    <a:lstStyle/>
                    <a:p>
                      <a:endParaRPr lang="en-GB" dirty="0"/>
                    </a:p>
                  </a:txBody>
                  <a:tcPr/>
                </a:tc>
                <a:tc>
                  <a:txBody>
                    <a:bodyPr/>
                    <a:lstStyle/>
                    <a:p>
                      <a:pPr lvl="0">
                        <a:buNone/>
                      </a:pPr>
                      <a:r>
                        <a:rPr lang="en-GB" sz="1000" b="0" i="0" u="none" strike="noStrike" noProof="0" dirty="0"/>
                        <a:t>Know: </a:t>
                      </a:r>
                      <a:endParaRPr lang="en-US" dirty="0"/>
                    </a:p>
                    <a:p>
                      <a:pPr lvl="0">
                        <a:buNone/>
                      </a:pPr>
                      <a:endParaRPr lang="en-GB" sz="1000" b="0" i="0" u="none" strike="noStrike" noProof="0" dirty="0"/>
                    </a:p>
                    <a:p>
                      <a:pPr lvl="0">
                        <a:buNone/>
                      </a:pPr>
                      <a:r>
                        <a:rPr lang="en-GB" sz="1000" b="0" i="0" u="none" strike="noStrike" noProof="0" dirty="0"/>
                        <a:t>Technology can be used to program and control a product </a:t>
                      </a:r>
                      <a:endParaRPr lang="en-US"/>
                    </a:p>
                    <a:p>
                      <a:pPr lvl="0">
                        <a:buNone/>
                      </a:pPr>
                      <a:endParaRPr lang="en-GB" sz="1000" b="0" i="0" u="none" strike="noStrike" noProof="0" dirty="0"/>
                    </a:p>
                    <a:p>
                      <a:pPr lvl="0">
                        <a:buNone/>
                      </a:pPr>
                      <a:r>
                        <a:rPr lang="en-GB" sz="1000" b="0" i="0" u="none" strike="noStrike" noProof="0" dirty="0"/>
                        <a:t>Be able to: </a:t>
                      </a:r>
                      <a:endParaRPr lang="en-US" dirty="0"/>
                    </a:p>
                    <a:p>
                      <a:pPr lvl="0">
                        <a:buNone/>
                      </a:pPr>
                      <a:endParaRPr lang="en-GB" sz="1000" b="0" i="0" u="none" strike="noStrike" noProof="0" dirty="0"/>
                    </a:p>
                    <a:p>
                      <a:pPr lvl="0">
                        <a:buNone/>
                      </a:pPr>
                      <a:r>
                        <a:rPr lang="en-GB" sz="1000" b="0" i="0" u="none" strike="noStrike" noProof="0" dirty="0"/>
                        <a:t>Combine elements of their design knowledge to fulfil a brief</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endParaRPr lang="en-GB" sz="1050" b="1" i="0" u="none" strike="noStrike" noProof="0" dirty="0"/>
                    </a:p>
                    <a:p>
                      <a:pPr lvl="0">
                        <a:buNone/>
                      </a:pPr>
                      <a:r>
                        <a:rPr lang="en-GB" sz="1050" b="0" i="0" u="none" strike="noStrike" noProof="0">
                          <a:latin typeface="United Curriculum"/>
                        </a:rPr>
                        <a:t>• describe the properties of materials</a:t>
                      </a:r>
                      <a:endParaRPr lang="en-GB"/>
                    </a:p>
                    <a:p>
                      <a:pPr lvl="0">
                        <a:buNone/>
                      </a:pPr>
                      <a:r>
                        <a:rPr lang="en-GB" sz="1050" b="0" i="0" u="none" strike="noStrike" noProof="0" dirty="0">
                          <a:latin typeface="United Curriculum"/>
                        </a:rPr>
                        <a:t>• identify and attach fastenings understand and use simple algorithms </a:t>
                      </a:r>
                      <a:endParaRPr lang="en-GB" dirty="0"/>
                    </a:p>
                    <a:p>
                      <a:pPr lvl="0">
                        <a:buNone/>
                      </a:pPr>
                      <a:r>
                        <a:rPr lang="en-GB" sz="1050" b="0" i="0" u="none" strike="noStrike" noProof="0" dirty="0">
                          <a:latin typeface="United Curriculum"/>
                        </a:rPr>
                        <a:t>• design and debug simple programs</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2" name="Picture 1" descr="A white and black text on a white background&#10;&#10;AI-generated content may be incorrect.">
            <a:extLst>
              <a:ext uri="{FF2B5EF4-FFF2-40B4-BE49-F238E27FC236}">
                <a16:creationId xmlns:a16="http://schemas.microsoft.com/office/drawing/2014/main" id="{B22580E6-DCF2-AF5B-31A4-8F632E199B46}"/>
              </a:ext>
            </a:extLst>
          </p:cNvPr>
          <p:cNvPicPr>
            <a:picLocks noChangeAspect="1"/>
          </p:cNvPicPr>
          <p:nvPr/>
        </p:nvPicPr>
        <p:blipFill>
          <a:blip r:embed="rId2"/>
          <a:stretch>
            <a:fillRect/>
          </a:stretch>
        </p:blipFill>
        <p:spPr>
          <a:xfrm>
            <a:off x="3482911" y="1909346"/>
            <a:ext cx="4181755" cy="1102695"/>
          </a:xfrm>
          <a:prstGeom prst="rect">
            <a:avLst/>
          </a:prstGeom>
        </p:spPr>
      </p:pic>
      <p:pic>
        <p:nvPicPr>
          <p:cNvPr id="6" name="Picture 5">
            <a:extLst>
              <a:ext uri="{FF2B5EF4-FFF2-40B4-BE49-F238E27FC236}">
                <a16:creationId xmlns:a16="http://schemas.microsoft.com/office/drawing/2014/main" id="{FD3B1FE1-D53E-7856-8317-1DA581BA3BD9}"/>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13580817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E8BF5F-37B5-7E7E-019B-B206CB840FFD}"/>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55687E09-D620-09FA-84C8-90A3CB0D0768}"/>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2907DDAE-30E5-F729-939C-B51B47F0284D}"/>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8D57619B-FBB8-42EE-EEB3-62B62478C134}"/>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E4F87BF9-398B-8137-60C7-E64A1122F148}"/>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BCFC0CC4-0C17-2DB2-8D76-922F4DDDF1F9}"/>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8E1D6DBA-FDFA-6605-6B03-D6A17EF1B3D7}"/>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9212B8C2-DAD6-D532-1CA0-72E13672A3E0}"/>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9BB9AEEE-39F7-D9DA-BAB7-EDFD110876DF}"/>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0BFFC80C-1A2E-9056-802D-CAB03C5AEDFA}"/>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5</a:t>
            </a:r>
          </a:p>
        </p:txBody>
      </p:sp>
      <p:graphicFrame>
        <p:nvGraphicFramePr>
          <p:cNvPr id="8" name="Table 7">
            <a:extLst>
              <a:ext uri="{FF2B5EF4-FFF2-40B4-BE49-F238E27FC236}">
                <a16:creationId xmlns:a16="http://schemas.microsoft.com/office/drawing/2014/main" id="{5B604565-2B4B-EF8B-341E-FB529DBD5BF9}"/>
              </a:ext>
            </a:extLst>
          </p:cNvPr>
          <p:cNvGraphicFramePr>
            <a:graphicFrameLocks noGrp="1"/>
          </p:cNvGraphicFramePr>
          <p:nvPr>
            <p:extLst>
              <p:ext uri="{D42A27DB-BD31-4B8C-83A1-F6EECF244321}">
                <p14:modId xmlns:p14="http://schemas.microsoft.com/office/powerpoint/2010/main" val="1652182769"/>
              </p:ext>
            </p:extLst>
          </p:nvPr>
        </p:nvGraphicFramePr>
        <p:xfrm>
          <a:off x="139802" y="998253"/>
          <a:ext cx="9626201" cy="5266937"/>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317693">
                  <a:extLst>
                    <a:ext uri="{9D8B030D-6E8A-4147-A177-3AD203B41FA5}">
                      <a16:colId xmlns:a16="http://schemas.microsoft.com/office/drawing/2014/main" val="62550763"/>
                    </a:ext>
                  </a:extLst>
                </a:gridCol>
                <a:gridCol w="968300">
                  <a:extLst>
                    <a:ext uri="{9D8B030D-6E8A-4147-A177-3AD203B41FA5}">
                      <a16:colId xmlns:a16="http://schemas.microsoft.com/office/drawing/2014/main" val="1504996340"/>
                    </a:ext>
                  </a:extLst>
                </a:gridCol>
                <a:gridCol w="4242576">
                  <a:extLst>
                    <a:ext uri="{9D8B030D-6E8A-4147-A177-3AD203B41FA5}">
                      <a16:colId xmlns:a16="http://schemas.microsoft.com/office/drawing/2014/main" val="1503854659"/>
                    </a:ext>
                  </a:extLst>
                </a:gridCol>
                <a:gridCol w="2059450">
                  <a:extLst>
                    <a:ext uri="{9D8B030D-6E8A-4147-A177-3AD203B41FA5}">
                      <a16:colId xmlns:a16="http://schemas.microsoft.com/office/drawing/2014/main" val="799716772"/>
                    </a:ext>
                  </a:extLst>
                </a:gridCol>
              </a:tblGrid>
              <a:tr h="878462">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5 Block C</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Which fabric is ideal for creating a functional and hardwearing lunch bag?</a:t>
                      </a:r>
                      <a:r>
                        <a:rPr lang="en-GB" sz="1000" b="0" i="0" u="none" strike="noStrike" noProof="0" dirty="0">
                          <a:effectLst/>
                          <a:latin typeface="United Curriculum"/>
                        </a:rPr>
                        <a:t> </a:t>
                      </a:r>
                      <a:endParaRPr lang="en-GB">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latin typeface="United Curriculum"/>
                        </a:rPr>
                        <a:t>Pupils will consider the durability of fabrics. They will design and make a functional and hardwearing lunch bag. They will create fair tests to investigate the properties of a range of fabrics and consider insulation and waterproofing.</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latin typeface="United Curriculum"/>
                        </a:rPr>
                        <a:t>Textiles</a:t>
                      </a:r>
                    </a:p>
                    <a:p>
                      <a:pPr lvl="0">
                        <a:lnSpc>
                          <a:spcPct val="107000"/>
                        </a:lnSpc>
                        <a:spcAft>
                          <a:spcPts val="0"/>
                        </a:spcAft>
                        <a:buNone/>
                      </a:pPr>
                      <a:endParaRPr lang="en-GB" sz="1000" b="0" i="0" u="none" strike="noStrike" noProof="0" dirty="0">
                        <a:effectLst/>
                        <a:latin typeface="United Curriculum"/>
                      </a:endParaRPr>
                    </a:p>
                    <a:p>
                      <a:pPr lvl="0">
                        <a:lnSpc>
                          <a:spcPct val="107000"/>
                        </a:lnSpc>
                        <a:spcAft>
                          <a:spcPts val="0"/>
                        </a:spcAft>
                        <a:buNone/>
                      </a:pPr>
                      <a:r>
                        <a:rPr lang="en-GB" sz="1000" b="0" i="0" u="none" strike="noStrike" noProof="0" dirty="0">
                          <a:effectLst/>
                          <a:latin typeface="United Curriculum"/>
                        </a:rPr>
                        <a:t>Making clothes last longer</a:t>
                      </a:r>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How to waterproof cotton fabric</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Which fabrics are both functional and hardwearing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Use beeswax to waterproof cotton fabric</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Repurpose a pair of jeans </a:t>
                      </a:r>
                      <a:endParaRPr lang="en-US" dirty="0"/>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endParaRPr lang="en-GB" sz="1050" b="1" i="0" u="none" strike="noStrike" noProof="0" dirty="0"/>
                    </a:p>
                    <a:p>
                      <a:pPr lvl="0">
                        <a:buNone/>
                      </a:pPr>
                      <a:r>
                        <a:rPr lang="en-GB" sz="1050" b="0" i="0" u="none" strike="noStrike" noProof="0"/>
                        <a:t>• use a range of stitches to join fabric</a:t>
                      </a:r>
                      <a:endParaRPr lang="en-GB"/>
                    </a:p>
                    <a:p>
                      <a:pPr lvl="0">
                        <a:buNone/>
                      </a:pPr>
                      <a:r>
                        <a:rPr lang="en-GB" sz="1050" b="0" i="0" u="none" strike="noStrike" noProof="0" dirty="0"/>
                        <a:t>• make simple fastenings </a:t>
                      </a:r>
                      <a:endParaRPr lang="en-GB" dirty="0"/>
                    </a:p>
                    <a:p>
                      <a:pPr lvl="0">
                        <a:buNone/>
                      </a:pPr>
                      <a:r>
                        <a:rPr lang="en-GB" sz="1050" b="0" i="0" u="none" strike="noStrike" noProof="0"/>
                        <a:t>• explain the concept of wax resist</a:t>
                      </a:r>
                      <a:endParaRPr lang="en-GB"/>
                    </a:p>
                    <a:p>
                      <a:pPr lvl="0">
                        <a:buNone/>
                      </a:pPr>
                      <a:r>
                        <a:rPr lang="en-GB" sz="1050" b="0" i="0" u="none" strike="noStrike" noProof="0" dirty="0"/>
                        <a:t>• identify properties of everyday materials </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descr="A white rectangular box with black text&#10;&#10;AI-generated content may be incorrect.">
            <a:extLst>
              <a:ext uri="{FF2B5EF4-FFF2-40B4-BE49-F238E27FC236}">
                <a16:creationId xmlns:a16="http://schemas.microsoft.com/office/drawing/2014/main" id="{CD4FC3CA-5097-A1F1-F486-A7651196FEDC}"/>
              </a:ext>
            </a:extLst>
          </p:cNvPr>
          <p:cNvPicPr>
            <a:picLocks noChangeAspect="1"/>
          </p:cNvPicPr>
          <p:nvPr/>
        </p:nvPicPr>
        <p:blipFill>
          <a:blip r:embed="rId2"/>
          <a:stretch>
            <a:fillRect/>
          </a:stretch>
        </p:blipFill>
        <p:spPr>
          <a:xfrm>
            <a:off x="3543742" y="1928397"/>
            <a:ext cx="4139982" cy="1034647"/>
          </a:xfrm>
          <a:prstGeom prst="rect">
            <a:avLst/>
          </a:prstGeom>
        </p:spPr>
      </p:pic>
      <p:pic>
        <p:nvPicPr>
          <p:cNvPr id="6" name="Picture 5">
            <a:extLst>
              <a:ext uri="{FF2B5EF4-FFF2-40B4-BE49-F238E27FC236}">
                <a16:creationId xmlns:a16="http://schemas.microsoft.com/office/drawing/2014/main" id="{EA40917A-BACB-1FAC-FB2B-2F1AF874389E}"/>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31895636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1B99A-A60A-1281-0C85-DD68E08B2CA8}"/>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2E658E9C-BA8B-C825-127E-B9AB9D232661}"/>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AEBE8922-81D6-4C6F-A005-BB88BCAD5C20}"/>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48B09775-DA38-FFA4-3BAB-B15E9DC77928}"/>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E2372198-44FC-B115-956C-1045B2E0BAE2}"/>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0D33BFC4-F89A-E801-767B-F5FDE84CCD8B}"/>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09C869DC-6007-3DC6-5F19-D7B4613338F2}"/>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46A8A81C-4FBA-C9A1-6ACA-A24A5C76BD3F}"/>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56D062CD-E0C3-F1FB-40A8-7370E87DA898}"/>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A9F9541A-24CC-9903-1D98-5135E900554E}"/>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5</a:t>
            </a:r>
          </a:p>
        </p:txBody>
      </p:sp>
      <p:graphicFrame>
        <p:nvGraphicFramePr>
          <p:cNvPr id="8" name="Table 7">
            <a:extLst>
              <a:ext uri="{FF2B5EF4-FFF2-40B4-BE49-F238E27FC236}">
                <a16:creationId xmlns:a16="http://schemas.microsoft.com/office/drawing/2014/main" id="{7628FB81-486A-BB7F-5652-8E2B187D0E60}"/>
              </a:ext>
            </a:extLst>
          </p:cNvPr>
          <p:cNvGraphicFramePr>
            <a:graphicFrameLocks noGrp="1"/>
          </p:cNvGraphicFramePr>
          <p:nvPr>
            <p:extLst>
              <p:ext uri="{D42A27DB-BD31-4B8C-83A1-F6EECF244321}">
                <p14:modId xmlns:p14="http://schemas.microsoft.com/office/powerpoint/2010/main" val="1661583218"/>
              </p:ext>
            </p:extLst>
          </p:nvPr>
        </p:nvGraphicFramePr>
        <p:xfrm>
          <a:off x="139802" y="998253"/>
          <a:ext cx="9626193" cy="5503965"/>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108059">
                  <a:extLst>
                    <a:ext uri="{9D8B030D-6E8A-4147-A177-3AD203B41FA5}">
                      <a16:colId xmlns:a16="http://schemas.microsoft.com/office/drawing/2014/main" val="62550763"/>
                    </a:ext>
                  </a:extLst>
                </a:gridCol>
                <a:gridCol w="938357">
                  <a:extLst>
                    <a:ext uri="{9D8B030D-6E8A-4147-A177-3AD203B41FA5}">
                      <a16:colId xmlns:a16="http://schemas.microsoft.com/office/drawing/2014/main" val="1504996340"/>
                    </a:ext>
                  </a:extLst>
                </a:gridCol>
                <a:gridCol w="4232593">
                  <a:extLst>
                    <a:ext uri="{9D8B030D-6E8A-4147-A177-3AD203B41FA5}">
                      <a16:colId xmlns:a16="http://schemas.microsoft.com/office/drawing/2014/main" val="1503854659"/>
                    </a:ext>
                  </a:extLst>
                </a:gridCol>
                <a:gridCol w="2309002">
                  <a:extLst>
                    <a:ext uri="{9D8B030D-6E8A-4147-A177-3AD203B41FA5}">
                      <a16:colId xmlns:a16="http://schemas.microsoft.com/office/drawing/2014/main" val="799716772"/>
                    </a:ext>
                  </a:extLst>
                </a:gridCol>
              </a:tblGrid>
              <a:tr h="878462">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5 Block D</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How can you lift a car onto a roof? </a:t>
                      </a:r>
                      <a:r>
                        <a:rPr lang="en-GB" sz="1000" b="0" i="0" u="none" strike="noStrike" noProof="0" dirty="0">
                          <a:effectLst/>
                          <a:latin typeface="United Curriculum"/>
                        </a:rPr>
                        <a:t> </a:t>
                      </a:r>
                      <a:endParaRPr lang="en-GB">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t>Pupils will investigate how pulleys and gears work. They will design and make their own pulleys and gears products, selecting and using a variety of modelling materials to create final outcomes. </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latin typeface="United Curriculum"/>
                        </a:rPr>
                        <a:t>Mechanisms</a:t>
                      </a:r>
                      <a:endParaRPr lang="en-US" dirty="0"/>
                    </a:p>
                    <a:p>
                      <a:pPr lvl="0">
                        <a:lnSpc>
                          <a:spcPct val="107000"/>
                        </a:lnSpc>
                        <a:spcAft>
                          <a:spcPts val="0"/>
                        </a:spcAft>
                        <a:buNone/>
                      </a:pPr>
                      <a:endParaRPr lang="en-GB" sz="1000" b="0" i="0" u="none" strike="noStrike" noProof="0" dirty="0">
                        <a:effectLst/>
                        <a:latin typeface="United Curriculum"/>
                      </a:endParaRPr>
                    </a:p>
                    <a:p>
                      <a:pPr lvl="0">
                        <a:lnSpc>
                          <a:spcPct val="107000"/>
                        </a:lnSpc>
                        <a:spcAft>
                          <a:spcPts val="0"/>
                        </a:spcAft>
                        <a:buNone/>
                      </a:pPr>
                      <a:r>
                        <a:rPr lang="en-GB" sz="1000" b="0" i="0" u="none" strike="noStrike" noProof="0" dirty="0">
                          <a:effectLst/>
                          <a:latin typeface="United Curriculum"/>
                        </a:rPr>
                        <a:t>Pulleys</a:t>
                      </a:r>
                    </a:p>
                  </a:txBody>
                  <a:tcPr marL="68580" marR="68580" marT="0" marB="0"/>
                </a:tc>
                <a:tc>
                  <a:txBody>
                    <a:bodyPr/>
                    <a:lstStyle/>
                    <a:p>
                      <a:endParaRPr lang="en-GB" dirty="0"/>
                    </a:p>
                  </a:txBody>
                  <a:tcPr/>
                </a:tc>
                <a:tc>
                  <a:txBody>
                    <a:bodyPr/>
                    <a:lstStyle/>
                    <a:p>
                      <a:pPr lvl="0">
                        <a:buNone/>
                      </a:pPr>
                      <a:r>
                        <a:rPr lang="en-GB" sz="1000" b="0" i="0" u="none" strike="noStrike" noProof="0" dirty="0"/>
                        <a:t>Know:</a:t>
                      </a:r>
                      <a:endParaRPr lang="en-US" dirty="0"/>
                    </a:p>
                    <a:p>
                      <a:pPr lvl="0">
                        <a:buNone/>
                      </a:pPr>
                      <a:endParaRPr lang="en-GB" sz="1000" b="0" i="0" u="none" strike="noStrike" noProof="0" dirty="0"/>
                    </a:p>
                    <a:p>
                      <a:pPr lvl="0">
                        <a:buNone/>
                      </a:pPr>
                      <a:r>
                        <a:rPr lang="en-GB" sz="1000" b="0" i="0" u="none" strike="noStrike" noProof="0" dirty="0"/>
                        <a:t>Types of gears and terminology relating to gears</a:t>
                      </a:r>
                      <a:endParaRPr lang="en-US" dirty="0"/>
                    </a:p>
                    <a:p>
                      <a:pPr lvl="0">
                        <a:buNone/>
                      </a:pPr>
                      <a:endParaRPr lang="en-GB" sz="1000" b="0" i="0" u="none" strike="noStrike" noProof="0" dirty="0"/>
                    </a:p>
                    <a:p>
                      <a:pPr lvl="0">
                        <a:buNone/>
                      </a:pPr>
                      <a:r>
                        <a:rPr lang="en-GB" sz="1000" b="0" i="0" u="none" strike="noStrike" noProof="0" dirty="0"/>
                        <a:t>Common uses of pulleys and </a:t>
                      </a:r>
                      <a:r>
                        <a:rPr lang="en-GB" sz="1000" b="0" i="0" u="none" strike="noStrike" noProof="0"/>
                        <a:t>gears</a:t>
                      </a:r>
                      <a:endParaRPr lang="en-US"/>
                    </a:p>
                    <a:p>
                      <a:pPr lvl="0">
                        <a:buNone/>
                      </a:pPr>
                      <a:endParaRPr lang="en-GB" sz="1000" b="0" i="0" u="none" strike="noStrike" noProof="0" dirty="0"/>
                    </a:p>
                    <a:p>
                      <a:pPr lvl="0">
                        <a:buNone/>
                      </a:pPr>
                      <a:r>
                        <a:rPr lang="en-GB" sz="1000" b="0" i="0" u="none" strike="noStrike" noProof="0" dirty="0"/>
                        <a:t>How pulleys and gears can change the direction of movement </a:t>
                      </a:r>
                      <a:endParaRPr lang="en-US"/>
                    </a:p>
                    <a:p>
                      <a:pPr lvl="0">
                        <a:buNone/>
                      </a:pPr>
                      <a:endParaRPr lang="en-GB" sz="1000" b="0" i="0" u="none" strike="noStrike" noProof="0" dirty="0"/>
                    </a:p>
                    <a:p>
                      <a:pPr lvl="0">
                        <a:buNone/>
                      </a:pPr>
                      <a:r>
                        <a:rPr lang="en-GB" sz="1000" b="0" i="0" u="none" strike="noStrike" noProof="0" dirty="0"/>
                        <a:t>Be able to: </a:t>
                      </a:r>
                      <a:endParaRPr lang="en-US" dirty="0"/>
                    </a:p>
                    <a:p>
                      <a:pPr lvl="0">
                        <a:buNone/>
                      </a:pPr>
                      <a:endParaRPr lang="en-GB" sz="1000" b="0" i="0" u="none" strike="noStrike" noProof="0" dirty="0"/>
                    </a:p>
                    <a:p>
                      <a:pPr lvl="0">
                        <a:buNone/>
                      </a:pPr>
                      <a:r>
                        <a:rPr lang="en-GB" sz="1000" b="0" i="0" u="none" strike="noStrike" noProof="0" dirty="0"/>
                        <a:t>Design and make products that use pulleys and gears to lift loads </a:t>
                      </a:r>
                      <a:endParaRPr lang="en-US"/>
                    </a:p>
                    <a:p>
                      <a:pPr lvl="0">
                        <a:buNone/>
                      </a:pPr>
                      <a:endParaRPr lang="en-GB" sz="1000" b="0" i="0" u="none" strike="noStrike" noProof="0" dirty="0"/>
                    </a:p>
                    <a:p>
                      <a:pPr lvl="0">
                        <a:buNone/>
                      </a:pPr>
                      <a:r>
                        <a:rPr lang="en-GB" sz="1000" b="0" i="0" u="none" strike="noStrike" noProof="0" dirty="0"/>
                        <a:t>Evaluate the success of their outcomes and recommend improvements</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40753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endParaRPr lang="en-GB" sz="1050" b="1" i="0" u="none" strike="noStrike" noProof="0" dirty="0"/>
                    </a:p>
                    <a:p>
                      <a:pPr lvl="0">
                        <a:buNone/>
                      </a:pPr>
                      <a:r>
                        <a:rPr lang="en-GB" sz="1050" b="0" i="0" u="none" strike="noStrike" noProof="0" dirty="0">
                          <a:latin typeface="United Curriculum"/>
                        </a:rPr>
                        <a:t>This block is set in the context of the Science unit ‘Forces’. </a:t>
                      </a:r>
                      <a:endParaRPr lang="en-GB" dirty="0"/>
                    </a:p>
                    <a:p>
                      <a:pPr lvl="0">
                        <a:buNone/>
                      </a:pPr>
                      <a:r>
                        <a:rPr lang="en-GB" sz="1050" b="0" i="0" u="none" strike="noStrike" noProof="0">
                          <a:latin typeface="United Curriculum"/>
                        </a:rPr>
                        <a:t>• give examples of simple mechanisms such as levers and linkages </a:t>
                      </a:r>
                      <a:endParaRPr lang="en-GB" dirty="0"/>
                    </a:p>
                    <a:p>
                      <a:pPr lvl="0">
                        <a:buNone/>
                      </a:pPr>
                      <a:r>
                        <a:rPr lang="en-GB" sz="1050" b="0" i="0" u="none" strike="noStrike" noProof="0">
                          <a:latin typeface="United Curriculum"/>
                        </a:rPr>
                        <a:t>• cut and join a range of </a:t>
                      </a:r>
                      <a:r>
                        <a:rPr lang="en-GB" sz="1050" b="0" i="0" u="none" strike="noStrike" noProof="0" dirty="0">
                          <a:latin typeface="United Curriculum"/>
                        </a:rPr>
                        <a:t>materials </a:t>
                      </a:r>
                      <a:endParaRPr lang="en-GB"/>
                    </a:p>
                    <a:p>
                      <a:pPr lvl="0">
                        <a:buNone/>
                      </a:pPr>
                      <a:r>
                        <a:rPr lang="en-GB" sz="1050" b="0" i="0" u="none" strike="noStrike" noProof="0" dirty="0">
                          <a:latin typeface="United Curriculum"/>
                        </a:rPr>
                        <a:t>• identify ways in which to make a structure more stable and rigid </a:t>
                      </a:r>
                      <a:endParaRPr lang="en-GB"/>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2" name="Picture 1" descr="A white rectangular box with black text&#10;&#10;AI-generated content may be incorrect.">
            <a:extLst>
              <a:ext uri="{FF2B5EF4-FFF2-40B4-BE49-F238E27FC236}">
                <a16:creationId xmlns:a16="http://schemas.microsoft.com/office/drawing/2014/main" id="{F0A82E13-1C55-A2DE-7FDD-96896948DC7B}"/>
              </a:ext>
            </a:extLst>
          </p:cNvPr>
          <p:cNvPicPr>
            <a:picLocks noChangeAspect="1"/>
          </p:cNvPicPr>
          <p:nvPr/>
        </p:nvPicPr>
        <p:blipFill>
          <a:blip r:embed="rId2"/>
          <a:stretch>
            <a:fillRect/>
          </a:stretch>
        </p:blipFill>
        <p:spPr>
          <a:xfrm>
            <a:off x="3328816" y="1925006"/>
            <a:ext cx="4130454" cy="1111305"/>
          </a:xfrm>
          <a:prstGeom prst="rect">
            <a:avLst/>
          </a:prstGeom>
        </p:spPr>
      </p:pic>
      <p:pic>
        <p:nvPicPr>
          <p:cNvPr id="6" name="Picture 5">
            <a:extLst>
              <a:ext uri="{FF2B5EF4-FFF2-40B4-BE49-F238E27FC236}">
                <a16:creationId xmlns:a16="http://schemas.microsoft.com/office/drawing/2014/main" id="{A8EB5B8E-CDAA-4964-E1BA-52CCCE91D717}"/>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3132859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4DC7C-708B-07BD-C728-26D31DDF9AE2}"/>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3FC3A809-6229-E3F2-494B-076011C285D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AEC0A022-4963-683B-6B28-B1D705408BB2}"/>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9B5C4163-15E5-8429-77DD-EB7C0853F402}"/>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12EB4675-4609-84E2-4BDF-1B3FBE1A2BB2}"/>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91227C6E-F7BC-26A9-56A5-CCFE3851F0D1}"/>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1ED81639-E3A1-5796-D953-30A5E1625C5C}"/>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61458293-A89E-222B-743F-CC2D7F05F871}"/>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013F1E20-CF96-D91D-E611-104A1F47B3FA}"/>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C0ABD080-208F-95EE-0728-3A1A99EB74DB}"/>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5</a:t>
            </a:r>
          </a:p>
        </p:txBody>
      </p:sp>
      <p:graphicFrame>
        <p:nvGraphicFramePr>
          <p:cNvPr id="8" name="Table 7">
            <a:extLst>
              <a:ext uri="{FF2B5EF4-FFF2-40B4-BE49-F238E27FC236}">
                <a16:creationId xmlns:a16="http://schemas.microsoft.com/office/drawing/2014/main" id="{D7C78137-0D34-8810-7790-82DE6E8F315C}"/>
              </a:ext>
            </a:extLst>
          </p:cNvPr>
          <p:cNvGraphicFramePr>
            <a:graphicFrameLocks noGrp="1"/>
          </p:cNvGraphicFramePr>
          <p:nvPr>
            <p:extLst>
              <p:ext uri="{D42A27DB-BD31-4B8C-83A1-F6EECF244321}">
                <p14:modId xmlns:p14="http://schemas.microsoft.com/office/powerpoint/2010/main" val="549860513"/>
              </p:ext>
            </p:extLst>
          </p:nvPr>
        </p:nvGraphicFramePr>
        <p:xfrm>
          <a:off x="139802" y="998253"/>
          <a:ext cx="9626192" cy="4944149"/>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108059">
                  <a:extLst>
                    <a:ext uri="{9D8B030D-6E8A-4147-A177-3AD203B41FA5}">
                      <a16:colId xmlns:a16="http://schemas.microsoft.com/office/drawing/2014/main" val="62550763"/>
                    </a:ext>
                  </a:extLst>
                </a:gridCol>
                <a:gridCol w="938357">
                  <a:extLst>
                    <a:ext uri="{9D8B030D-6E8A-4147-A177-3AD203B41FA5}">
                      <a16:colId xmlns:a16="http://schemas.microsoft.com/office/drawing/2014/main" val="1504996340"/>
                    </a:ext>
                  </a:extLst>
                </a:gridCol>
                <a:gridCol w="4322436">
                  <a:extLst>
                    <a:ext uri="{9D8B030D-6E8A-4147-A177-3AD203B41FA5}">
                      <a16:colId xmlns:a16="http://schemas.microsoft.com/office/drawing/2014/main" val="1503854659"/>
                    </a:ext>
                  </a:extLst>
                </a:gridCol>
                <a:gridCol w="2219158">
                  <a:extLst>
                    <a:ext uri="{9D8B030D-6E8A-4147-A177-3AD203B41FA5}">
                      <a16:colId xmlns:a16="http://schemas.microsoft.com/office/drawing/2014/main" val="799716772"/>
                    </a:ext>
                  </a:extLst>
                </a:gridCol>
              </a:tblGrid>
              <a:tr h="878462">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5 Block E</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latin typeface="United Curriculum"/>
                        </a:rPr>
                        <a:t>How are frames strengthened, reinforced and made rigid?</a:t>
                      </a:r>
                      <a:r>
                        <a:rPr lang="en-GB" sz="1000" b="0" i="0" u="none" strike="noStrike" noProof="0" dirty="0">
                          <a:effectLst/>
                        </a:rPr>
                        <a:t> </a:t>
                      </a:r>
                      <a:r>
                        <a:rPr lang="en-GB" sz="1000" b="0" i="0" u="none" strike="noStrike" noProof="0" dirty="0">
                          <a:effectLst/>
                          <a:latin typeface="United Curriculum"/>
                        </a:rPr>
                        <a: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latin typeface="United Curriculum"/>
                        </a:rPr>
                        <a:t>Pupils will look at a range of ways that frames are reinforced to make them stable. They will identify joins and supports and create a model shelter based on what they have learnt.</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latin typeface="United Curriculum"/>
                        </a:rPr>
                        <a:t>Structures</a:t>
                      </a:r>
                      <a:endParaRPr lang="en-US" dirty="0"/>
                    </a:p>
                    <a:p>
                      <a:pPr lvl="0">
                        <a:lnSpc>
                          <a:spcPct val="107000"/>
                        </a:lnSpc>
                        <a:spcAft>
                          <a:spcPts val="0"/>
                        </a:spcAft>
                        <a:buNone/>
                      </a:pPr>
                      <a:endParaRPr lang="en-GB" sz="1000" b="0" i="0" u="none" strike="noStrike" noProof="0" dirty="0">
                        <a:effectLst/>
                        <a:latin typeface="United Curriculum"/>
                      </a:endParaRPr>
                    </a:p>
                    <a:p>
                      <a:pPr lvl="0">
                        <a:lnSpc>
                          <a:spcPct val="107000"/>
                        </a:lnSpc>
                        <a:spcAft>
                          <a:spcPts val="0"/>
                        </a:spcAft>
                        <a:buNone/>
                      </a:pPr>
                      <a:r>
                        <a:rPr lang="en-GB" sz="1000" b="0" i="0" u="none" strike="noStrike" noProof="0" dirty="0">
                          <a:effectLst/>
                          <a:latin typeface="United Curriculum"/>
                        </a:rPr>
                        <a:t>Developing stability in structures</a:t>
                      </a:r>
                    </a:p>
                    <a:p>
                      <a:pPr lvl="0">
                        <a:lnSpc>
                          <a:spcPct val="107000"/>
                        </a:lnSpc>
                        <a:spcAft>
                          <a:spcPts val="0"/>
                        </a:spcAft>
                        <a:buNone/>
                      </a:pPr>
                      <a:endParaRPr lang="en-GB" sz="1000" b="0" i="0" u="none" strike="noStrike" noProof="0" dirty="0">
                        <a:effectLst/>
                        <a:latin typeface="United Curriculum"/>
                      </a:endParaRPr>
                    </a:p>
                  </a:txBody>
                  <a:tcPr marL="68580" marR="68580" marT="0" marB="0"/>
                </a:tc>
                <a:tc>
                  <a:txBody>
                    <a:bodyPr/>
                    <a:lstStyle/>
                    <a:p>
                      <a:endParaRPr lang="en-GB" dirty="0"/>
                    </a:p>
                  </a:txBody>
                  <a:tcPr/>
                </a:tc>
                <a:tc>
                  <a:txBody>
                    <a:bodyPr/>
                    <a:lstStyle/>
                    <a:p>
                      <a:pPr lvl="0">
                        <a:buNone/>
                      </a:pPr>
                      <a:r>
                        <a:rPr lang="en-GB" sz="1000" b="0" i="0" u="none" strike="noStrike" noProof="0">
                          <a:latin typeface="United Curriculum"/>
                        </a:rPr>
                        <a:t>Know:</a:t>
                      </a:r>
                      <a:endParaRPr lang="en-US" dirty="0"/>
                    </a:p>
                    <a:p>
                      <a:pPr lvl="0">
                        <a:buNone/>
                      </a:pPr>
                      <a:endParaRPr lang="en-GB" sz="1000" b="0" i="0" u="none" strike="noStrike" noProof="0" dirty="0">
                        <a:latin typeface="United Curriculum"/>
                      </a:endParaRPr>
                    </a:p>
                    <a:p>
                      <a:pPr lvl="0">
                        <a:buNone/>
                      </a:pPr>
                      <a:r>
                        <a:rPr lang="en-GB" sz="1000" b="0" i="0" u="none" strike="noStrike" noProof="0">
                          <a:latin typeface="United Curriculum"/>
                        </a:rPr>
                        <a:t>Engineers use a range of </a:t>
                      </a:r>
                      <a:r>
                        <a:rPr lang="en-GB" sz="1000" b="0" i="0" u="none" strike="noStrike" noProof="0" dirty="0">
                          <a:latin typeface="United Curriculum"/>
                        </a:rPr>
                        <a:t>methods to strengthen and reinforce structures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Identify and describe ways that frames are strengthened and reinforced </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407537">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a:latin typeface="United Curriculum"/>
                        </a:rPr>
                        <a:t>• identify shapes suitable for adding strength to a structure</a:t>
                      </a:r>
                      <a:endParaRPr lang="en-GB"/>
                    </a:p>
                    <a:p>
                      <a:pPr lvl="0">
                        <a:buNone/>
                      </a:pPr>
                      <a:r>
                        <a:rPr lang="en-GB" sz="1050" b="0" i="0" u="none" strike="noStrike" noProof="0" dirty="0">
                          <a:latin typeface="United Curriculum"/>
                        </a:rPr>
                        <a:t>• identify some methods used to provide structural stability </a:t>
                      </a:r>
                      <a:endParaRPr lang="en-GB" dirty="0"/>
                    </a:p>
                    <a:p>
                      <a:pPr lvl="0">
                        <a:buNone/>
                      </a:pPr>
                      <a:endParaRPr lang="en-GB" sz="1050" b="0" i="0" u="none" strike="noStrike" noProof="0" dirty="0">
                        <a:latin typeface="United Curriculum"/>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descr="A white rectangular box with black text&#10;&#10;AI-generated content may be incorrect.">
            <a:extLst>
              <a:ext uri="{FF2B5EF4-FFF2-40B4-BE49-F238E27FC236}">
                <a16:creationId xmlns:a16="http://schemas.microsoft.com/office/drawing/2014/main" id="{E07BC1F1-FF9A-7DD9-53BA-FF0A75CB64A3}"/>
              </a:ext>
            </a:extLst>
          </p:cNvPr>
          <p:cNvPicPr>
            <a:picLocks noChangeAspect="1"/>
          </p:cNvPicPr>
          <p:nvPr/>
        </p:nvPicPr>
        <p:blipFill>
          <a:blip r:embed="rId2"/>
          <a:stretch>
            <a:fillRect/>
          </a:stretch>
        </p:blipFill>
        <p:spPr>
          <a:xfrm>
            <a:off x="3248471" y="1938837"/>
            <a:ext cx="4211257" cy="1083645"/>
          </a:xfrm>
          <a:prstGeom prst="rect">
            <a:avLst/>
          </a:prstGeom>
        </p:spPr>
      </p:pic>
      <p:pic>
        <p:nvPicPr>
          <p:cNvPr id="6" name="Picture 5">
            <a:extLst>
              <a:ext uri="{FF2B5EF4-FFF2-40B4-BE49-F238E27FC236}">
                <a16:creationId xmlns:a16="http://schemas.microsoft.com/office/drawing/2014/main" id="{8D32B5FF-8BC1-4428-A9B8-6F4886A216F6}"/>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24681625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7903C-EB1C-65B9-A831-9886F5C8F98C}"/>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6157FB77-984E-E152-95CE-22FA7CAFED6A}"/>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9463CDC0-DB46-5F95-E3F8-0A64CDC0C92E}"/>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8B4BE76E-186C-2DBE-FC1A-3E2994815C03}"/>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7D3198A2-46F3-0A17-1EF8-99F5E0A3284A}"/>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5989BBE0-FA37-5D52-22AC-F12EE8208BB7}"/>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4D3D4CBD-1866-2B36-7DEB-37C8BC4F9090}"/>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4DB8EA93-C622-A6FF-04A2-18511DEBCEAA}"/>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B9E76F77-3A52-F603-3024-9E67EEE1DA01}"/>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D4AAE2D2-94D1-BC91-E86C-1F1157B24CF3}"/>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5</a:t>
            </a:r>
          </a:p>
        </p:txBody>
      </p:sp>
      <p:graphicFrame>
        <p:nvGraphicFramePr>
          <p:cNvPr id="8" name="Table 7">
            <a:extLst>
              <a:ext uri="{FF2B5EF4-FFF2-40B4-BE49-F238E27FC236}">
                <a16:creationId xmlns:a16="http://schemas.microsoft.com/office/drawing/2014/main" id="{25BB55E2-5F1B-2DEB-CCE5-D882AC20608B}"/>
              </a:ext>
            </a:extLst>
          </p:cNvPr>
          <p:cNvGraphicFramePr>
            <a:graphicFrameLocks noGrp="1"/>
          </p:cNvGraphicFramePr>
          <p:nvPr>
            <p:extLst>
              <p:ext uri="{D42A27DB-BD31-4B8C-83A1-F6EECF244321}">
                <p14:modId xmlns:p14="http://schemas.microsoft.com/office/powerpoint/2010/main" val="2103619865"/>
              </p:ext>
            </p:extLst>
          </p:nvPr>
        </p:nvGraphicFramePr>
        <p:xfrm>
          <a:off x="139802" y="998253"/>
          <a:ext cx="9626188" cy="5193712"/>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806838">
                  <a:extLst>
                    <a:ext uri="{9D8B030D-6E8A-4147-A177-3AD203B41FA5}">
                      <a16:colId xmlns:a16="http://schemas.microsoft.com/office/drawing/2014/main" val="62550763"/>
                    </a:ext>
                  </a:extLst>
                </a:gridCol>
                <a:gridCol w="988270">
                  <a:extLst>
                    <a:ext uri="{9D8B030D-6E8A-4147-A177-3AD203B41FA5}">
                      <a16:colId xmlns:a16="http://schemas.microsoft.com/office/drawing/2014/main" val="1504996340"/>
                    </a:ext>
                  </a:extLst>
                </a:gridCol>
                <a:gridCol w="3573741">
                  <a:extLst>
                    <a:ext uri="{9D8B030D-6E8A-4147-A177-3AD203B41FA5}">
                      <a16:colId xmlns:a16="http://schemas.microsoft.com/office/drawing/2014/main" val="1503854659"/>
                    </a:ext>
                  </a:extLst>
                </a:gridCol>
                <a:gridCol w="2219157">
                  <a:extLst>
                    <a:ext uri="{9D8B030D-6E8A-4147-A177-3AD203B41FA5}">
                      <a16:colId xmlns:a16="http://schemas.microsoft.com/office/drawing/2014/main" val="799716772"/>
                    </a:ext>
                  </a:extLst>
                </a:gridCol>
              </a:tblGrid>
              <a:tr h="878462">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5 Block F</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latin typeface="United Curriculum"/>
                        </a:rPr>
                        <a:t>What can you learn from different cultures’ diets? </a:t>
                      </a:r>
                      <a:r>
                        <a:rPr lang="en-GB" sz="1000" b="0" i="0" u="none" strike="noStrike" noProof="0" dirty="0">
                          <a:effectLst/>
                        </a:rPr>
                        <a:t> </a:t>
                      </a:r>
                      <a:r>
                        <a:rPr lang="en-GB" sz="1000" b="0" i="0" u="none" strike="noStrike" noProof="0" dirty="0">
                          <a:effectLst/>
                          <a:latin typeface="United Curriculum"/>
                        </a:rPr>
                        <a:t> </a:t>
                      </a:r>
                      <a:endParaRPr lang="en-GB">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t>Pupils will look to different countries to see what can be learnt from different cultures. The recipes chosen showcase how certain foods can contribute to good health and wellbeing. Pupils will also learn how modern British food represents an eclectic mix of cultures</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rPr>
                        <a:t>Food and Nutrition</a:t>
                      </a:r>
                      <a:endParaRPr lang="en-GB"/>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Celebrating culture</a:t>
                      </a:r>
                      <a:endParaRPr lang="en-GB"/>
                    </a:p>
                  </a:txBody>
                  <a:tcPr marL="68580" marR="68580" marT="0" marB="0"/>
                </a:tc>
                <a:tc>
                  <a:txBody>
                    <a:bodyPr/>
                    <a:lstStyle/>
                    <a:p>
                      <a:endParaRPr lang="en-GB" dirty="0"/>
                    </a:p>
                  </a:txBody>
                  <a:tcPr/>
                </a:tc>
                <a:tc>
                  <a:txBody>
                    <a:bodyPr/>
                    <a:lstStyle/>
                    <a:p>
                      <a:pPr lvl="0">
                        <a:buNone/>
                      </a:pPr>
                      <a:r>
                        <a:rPr lang="en-GB" sz="1000" b="0" i="0" u="none" strike="noStrike" noProof="0" dirty="0"/>
                        <a:t>Know: </a:t>
                      </a:r>
                      <a:endParaRPr lang="en-US" dirty="0"/>
                    </a:p>
                    <a:p>
                      <a:pPr lvl="0">
                        <a:buNone/>
                      </a:pPr>
                      <a:endParaRPr lang="en-GB" sz="1000" b="0" i="0" u="none" strike="noStrike" noProof="0" dirty="0"/>
                    </a:p>
                    <a:p>
                      <a:pPr lvl="0">
                        <a:buNone/>
                      </a:pPr>
                      <a:r>
                        <a:rPr lang="en-GB" sz="1000" b="0" i="0" u="none" strike="noStrike" noProof="0" dirty="0"/>
                        <a:t>How foods can be used as medicines </a:t>
                      </a:r>
                      <a:endParaRPr lang="en-US"/>
                    </a:p>
                    <a:p>
                      <a:pPr lvl="0">
                        <a:buNone/>
                      </a:pPr>
                      <a:endParaRPr lang="en-GB" sz="1000" b="0" i="0" u="none" strike="noStrike" noProof="0" dirty="0"/>
                    </a:p>
                    <a:p>
                      <a:pPr lvl="0">
                        <a:buNone/>
                      </a:pPr>
                      <a:r>
                        <a:rPr lang="en-GB" sz="1000" b="0" i="0" u="none" strike="noStrike" noProof="0" dirty="0"/>
                        <a:t>How eating food from different countries can help us be healthy</a:t>
                      </a:r>
                      <a:endParaRPr lang="en-US" dirty="0"/>
                    </a:p>
                    <a:p>
                      <a:pPr lvl="0">
                        <a:buNone/>
                      </a:pPr>
                      <a:endParaRPr lang="en-GB" sz="1000" b="0" i="0" u="none" strike="noStrike" noProof="0" dirty="0"/>
                    </a:p>
                    <a:p>
                      <a:pPr lvl="0">
                        <a:buNone/>
                      </a:pPr>
                      <a:r>
                        <a:rPr lang="en-GB" sz="1000" b="0" i="0" u="none" strike="noStrike" noProof="0" dirty="0"/>
                        <a:t>Be able to: </a:t>
                      </a:r>
                      <a:endParaRPr lang="en-US" dirty="0"/>
                    </a:p>
                    <a:p>
                      <a:pPr lvl="0">
                        <a:buNone/>
                      </a:pPr>
                      <a:endParaRPr lang="en-GB" sz="1000" b="0" i="0" u="none" strike="noStrike" noProof="0" dirty="0"/>
                    </a:p>
                    <a:p>
                      <a:pPr lvl="0">
                        <a:buNone/>
                      </a:pPr>
                      <a:r>
                        <a:rPr lang="en-GB" sz="1000" b="0" i="0" u="none" strike="noStrike" noProof="0" dirty="0"/>
                        <a:t>Slice and ribbon a range of vegetables Stir-fry vegetables </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657100">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latin typeface="United Curriculum"/>
                        </a:rPr>
                        <a:t>This block is set in the context of the Geography unit ‘World countries’ </a:t>
                      </a:r>
                      <a:endParaRPr lang="en-GB" dirty="0"/>
                    </a:p>
                    <a:p>
                      <a:pPr lvl="0">
                        <a:buNone/>
                      </a:pPr>
                      <a:r>
                        <a:rPr lang="en-GB" sz="1050" b="0" i="0" u="none" strike="noStrike" noProof="0" dirty="0">
                          <a:latin typeface="United Curriculum"/>
                        </a:rPr>
                        <a:t>• use a range of techniques to prepare and cook vegetables with accuracy and confidence </a:t>
                      </a:r>
                      <a:endParaRPr lang="en-GB"/>
                    </a:p>
                    <a:p>
                      <a:pPr lvl="0">
                        <a:buNone/>
                      </a:pPr>
                      <a:r>
                        <a:rPr lang="en-GB" sz="1050" b="0" i="0" u="none" strike="noStrike" noProof="0" dirty="0">
                          <a:latin typeface="United Curriculum"/>
                        </a:rPr>
                        <a:t>• recognise that good nutrition keeps the body healthy, provides energy and helps the body to repair </a:t>
                      </a:r>
                      <a:endParaRPr lang="en-GB"/>
                    </a:p>
                    <a:p>
                      <a:pPr lvl="0">
                        <a:buNone/>
                      </a:pPr>
                      <a:r>
                        <a:rPr lang="en-GB" sz="1050" b="0" i="0" u="none" strike="noStrike" noProof="0" dirty="0">
                          <a:latin typeface="United Curriculum"/>
                        </a:rPr>
                        <a:t>• identify some advantages and disadvantages of eating pre-prepared food</a:t>
                      </a:r>
                      <a:endParaRPr lang="en-GB" dirty="0"/>
                    </a:p>
                    <a:p>
                      <a:pPr lvl="0">
                        <a:buNone/>
                      </a:pPr>
                      <a:r>
                        <a:rPr lang="en-GB" sz="1050" b="0" i="0" u="none" strike="noStrike" noProof="0" dirty="0">
                          <a:latin typeface="United Curriculum"/>
                        </a:rPr>
                        <a:t>• use appropriate vocabulary to explain processes and describe aromas, flavours and textures </a:t>
                      </a:r>
                      <a:endParaRPr lang="en-GB" dirty="0"/>
                    </a:p>
                    <a:p>
                      <a:pPr lvl="0">
                        <a:buNone/>
                      </a:pPr>
                      <a:endParaRPr lang="en-GB" sz="1050" b="0" i="0" u="none" strike="noStrike" noProof="0" dirty="0">
                        <a:latin typeface="United Curriculum"/>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a:extLst>
              <a:ext uri="{FF2B5EF4-FFF2-40B4-BE49-F238E27FC236}">
                <a16:creationId xmlns:a16="http://schemas.microsoft.com/office/drawing/2014/main" id="{9C2E1920-8C46-FCED-E3D3-C92A015EB87D}"/>
              </a:ext>
            </a:extLst>
          </p:cNvPr>
          <p:cNvPicPr>
            <a:picLocks noChangeAspect="1"/>
          </p:cNvPicPr>
          <p:nvPr/>
        </p:nvPicPr>
        <p:blipFill>
          <a:blip r:embed="rId2"/>
          <a:stretch>
            <a:fillRect/>
          </a:stretch>
        </p:blipFill>
        <p:spPr>
          <a:xfrm>
            <a:off x="8799853" y="234895"/>
            <a:ext cx="490086" cy="436675"/>
          </a:xfrm>
          <a:prstGeom prst="rect">
            <a:avLst/>
          </a:prstGeom>
        </p:spPr>
      </p:pic>
    </p:spTree>
    <p:extLst>
      <p:ext uri="{BB962C8B-B14F-4D97-AF65-F5344CB8AC3E}">
        <p14:creationId xmlns:p14="http://schemas.microsoft.com/office/powerpoint/2010/main" val="35710364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965E6-C818-A2BE-8352-9AEB2D8BFF09}"/>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F74DDF99-BB23-98AA-1446-D3F2FE46B74E}"/>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81A6FCE6-E8D7-AD5D-DDC0-3E88F66EEAC4}"/>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F304C098-42B2-1B60-4901-3F73A68287E8}"/>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1FA2233E-FF20-0BD5-7727-0CE4080F932D}"/>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2C614FC3-F372-9569-B438-2F5D0D1B2EEC}"/>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1C27B871-4767-420F-843C-1D793C7B972D}"/>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31176791-5A3E-8565-4F6D-4A9FAFF70A1E}"/>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2D6168CC-226B-5E2E-D2DC-69108858F9C1}"/>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22BBBC25-9797-2576-30C1-3013D1AAD1D0}"/>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6</a:t>
            </a:r>
          </a:p>
        </p:txBody>
      </p:sp>
      <p:graphicFrame>
        <p:nvGraphicFramePr>
          <p:cNvPr id="8" name="Table 7">
            <a:extLst>
              <a:ext uri="{FF2B5EF4-FFF2-40B4-BE49-F238E27FC236}">
                <a16:creationId xmlns:a16="http://schemas.microsoft.com/office/drawing/2014/main" id="{1677C71C-6CAE-7E5E-8814-D8235BC748B1}"/>
              </a:ext>
            </a:extLst>
          </p:cNvPr>
          <p:cNvGraphicFramePr>
            <a:graphicFrameLocks noGrp="1"/>
          </p:cNvGraphicFramePr>
          <p:nvPr>
            <p:extLst>
              <p:ext uri="{D42A27DB-BD31-4B8C-83A1-F6EECF244321}">
                <p14:modId xmlns:p14="http://schemas.microsoft.com/office/powerpoint/2010/main" val="1936774737"/>
              </p:ext>
            </p:extLst>
          </p:nvPr>
        </p:nvGraphicFramePr>
        <p:xfrm>
          <a:off x="139802" y="998253"/>
          <a:ext cx="9626187" cy="5151363"/>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916646">
                  <a:extLst>
                    <a:ext uri="{9D8B030D-6E8A-4147-A177-3AD203B41FA5}">
                      <a16:colId xmlns:a16="http://schemas.microsoft.com/office/drawing/2014/main" val="62550763"/>
                    </a:ext>
                  </a:extLst>
                </a:gridCol>
                <a:gridCol w="1167955">
                  <a:extLst>
                    <a:ext uri="{9D8B030D-6E8A-4147-A177-3AD203B41FA5}">
                      <a16:colId xmlns:a16="http://schemas.microsoft.com/office/drawing/2014/main" val="1504996340"/>
                    </a:ext>
                  </a:extLst>
                </a:gridCol>
                <a:gridCol w="3284247">
                  <a:extLst>
                    <a:ext uri="{9D8B030D-6E8A-4147-A177-3AD203B41FA5}">
                      <a16:colId xmlns:a16="http://schemas.microsoft.com/office/drawing/2014/main" val="1503854659"/>
                    </a:ext>
                  </a:extLst>
                </a:gridCol>
                <a:gridCol w="2219157">
                  <a:extLst>
                    <a:ext uri="{9D8B030D-6E8A-4147-A177-3AD203B41FA5}">
                      <a16:colId xmlns:a16="http://schemas.microsoft.com/office/drawing/2014/main" val="799716772"/>
                    </a:ext>
                  </a:extLst>
                </a:gridCol>
              </a:tblGrid>
              <a:tr h="878462">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6 Block A</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Can street foods save us? </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latin typeface="United Curriculum"/>
                        </a:rPr>
                        <a:t>pupils will study and make street foods from different cultures. The aim of these sessions is to encourage pupils to think about their own diet and snacks and how their nutritional value could be improved. The block provides an opportunity for pupils to learn about a range of different cultures</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rPr>
                        <a:t>Food and Nutrition</a:t>
                      </a:r>
                      <a:endParaRPr lang="en-GB"/>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Eating ethically </a:t>
                      </a:r>
                    </a:p>
                  </a:txBody>
                  <a:tcPr marL="68580" marR="68580" marT="0" marB="0"/>
                </a:tc>
                <a:tc>
                  <a:txBody>
                    <a:bodyPr/>
                    <a:lstStyle/>
                    <a:p>
                      <a:endParaRPr lang="en-GB" dirty="0"/>
                    </a:p>
                  </a:txBody>
                  <a:tcPr/>
                </a:tc>
                <a:tc>
                  <a:txBody>
                    <a:bodyPr/>
                    <a:lstStyle/>
                    <a:p>
                      <a:pPr lvl="0">
                        <a:buNone/>
                      </a:pPr>
                      <a:r>
                        <a:rPr lang="en-GB" sz="1000" b="0" i="0" u="none" strike="noStrike" noProof="0" dirty="0"/>
                        <a:t>Know: </a:t>
                      </a:r>
                      <a:endParaRPr lang="en-US" dirty="0"/>
                    </a:p>
                    <a:p>
                      <a:pPr lvl="0">
                        <a:buNone/>
                      </a:pPr>
                      <a:endParaRPr lang="en-GB" sz="1000" b="0" i="0" u="none" strike="noStrike" noProof="0" dirty="0"/>
                    </a:p>
                    <a:p>
                      <a:pPr lvl="0">
                        <a:buNone/>
                      </a:pPr>
                      <a:r>
                        <a:rPr lang="en-GB" sz="1000" b="0" i="0" u="none" strike="noStrike" noProof="0" dirty="0"/>
                        <a:t>How foods can be used as medicines </a:t>
                      </a:r>
                      <a:endParaRPr lang="en-US"/>
                    </a:p>
                    <a:p>
                      <a:pPr lvl="0">
                        <a:buNone/>
                      </a:pPr>
                      <a:endParaRPr lang="en-GB" sz="1000" b="0" i="0" u="none" strike="noStrike" noProof="0" dirty="0"/>
                    </a:p>
                    <a:p>
                      <a:pPr lvl="0">
                        <a:buNone/>
                      </a:pPr>
                      <a:r>
                        <a:rPr lang="en-GB" sz="1000" b="0" i="0" u="none" strike="noStrike" noProof="0" dirty="0"/>
                        <a:t>How eating food from different countries can help us be healthy</a:t>
                      </a:r>
                      <a:endParaRPr lang="en-US" dirty="0"/>
                    </a:p>
                    <a:p>
                      <a:pPr lvl="0">
                        <a:buNone/>
                      </a:pPr>
                      <a:endParaRPr lang="en-GB" sz="1000" b="0" i="0" u="none" strike="noStrike" noProof="0" dirty="0"/>
                    </a:p>
                    <a:p>
                      <a:pPr lvl="0">
                        <a:buNone/>
                      </a:pPr>
                      <a:r>
                        <a:rPr lang="en-GB" sz="1000" b="0" i="0" u="none" strike="noStrike" noProof="0" dirty="0"/>
                        <a:t>Be able to: </a:t>
                      </a:r>
                      <a:endParaRPr lang="en-US" dirty="0"/>
                    </a:p>
                    <a:p>
                      <a:pPr lvl="0">
                        <a:buNone/>
                      </a:pPr>
                      <a:endParaRPr lang="en-GB" sz="1000" b="0" i="0" u="none" strike="noStrike" noProof="0" dirty="0"/>
                    </a:p>
                    <a:p>
                      <a:pPr lvl="0">
                        <a:buNone/>
                      </a:pPr>
                      <a:r>
                        <a:rPr lang="en-GB" sz="1000" b="0" i="0" u="none" strike="noStrike" noProof="0" dirty="0"/>
                        <a:t>Slice and ribbon a range of vegetables Stir-fry vegetables </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617170">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t>• identify some traditional dishes and ingredients of different cultures </a:t>
                      </a:r>
                      <a:endParaRPr lang="en-GB" dirty="0"/>
                    </a:p>
                    <a:p>
                      <a:pPr lvl="0">
                        <a:buNone/>
                      </a:pPr>
                      <a:r>
                        <a:rPr lang="en-GB" sz="1050" b="0" i="0" u="none" strike="noStrike" noProof="0" dirty="0"/>
                        <a:t>• make, roll and cook flatbread</a:t>
                      </a:r>
                      <a:endParaRPr lang="en-GB"/>
                    </a:p>
                    <a:p>
                      <a:pPr lvl="0">
                        <a:buNone/>
                      </a:pPr>
                      <a:r>
                        <a:rPr lang="en-GB" sz="1050" b="0" i="0" u="none" strike="noStrike" noProof="0" dirty="0"/>
                        <a:t>• prepare a range of vegetables</a:t>
                      </a:r>
                      <a:endParaRPr lang="en-GB" dirty="0"/>
                    </a:p>
                    <a:p>
                      <a:pPr lvl="0">
                        <a:buNone/>
                      </a:pPr>
                      <a:r>
                        <a:rPr lang="en-GB" sz="1050" b="0" i="0" u="none" strike="noStrike" noProof="0" dirty="0"/>
                        <a:t>• present food to a high standard </a:t>
                      </a:r>
                      <a:endParaRPr lang="en-GB"/>
                    </a:p>
                    <a:p>
                      <a:pPr lvl="0">
                        <a:buNone/>
                      </a:pPr>
                      <a:r>
                        <a:rPr lang="en-GB" sz="1050" b="0" i="0" u="none" strike="noStrike" noProof="0" dirty="0"/>
                        <a:t>• explain the nutritional value of a range of foods</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a:extLst>
              <a:ext uri="{FF2B5EF4-FFF2-40B4-BE49-F238E27FC236}">
                <a16:creationId xmlns:a16="http://schemas.microsoft.com/office/drawing/2014/main" id="{ABD1906A-790B-22B8-B7DD-A0C8DF6DC482}"/>
              </a:ext>
            </a:extLst>
          </p:cNvPr>
          <p:cNvPicPr>
            <a:picLocks noChangeAspect="1"/>
          </p:cNvPicPr>
          <p:nvPr/>
        </p:nvPicPr>
        <p:blipFill>
          <a:blip r:embed="rId2"/>
          <a:stretch>
            <a:fillRect/>
          </a:stretch>
        </p:blipFill>
        <p:spPr>
          <a:xfrm>
            <a:off x="8799853" y="234895"/>
            <a:ext cx="490086" cy="436675"/>
          </a:xfrm>
          <a:prstGeom prst="rect">
            <a:avLst/>
          </a:prstGeom>
        </p:spPr>
      </p:pic>
    </p:spTree>
    <p:extLst>
      <p:ext uri="{BB962C8B-B14F-4D97-AF65-F5344CB8AC3E}">
        <p14:creationId xmlns:p14="http://schemas.microsoft.com/office/powerpoint/2010/main" val="15906773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DFC63-223B-BABB-79D9-A8FF72CED395}"/>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787E295B-1612-3848-CCDB-D82439333750}"/>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C98E3EAE-9C25-5B1F-4420-71013516A6E9}"/>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16C88850-A3E5-D4A8-3057-F0E3BCD3E004}"/>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A6987BB3-AE17-2E27-A543-B92567148BAA}"/>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F2B49E1A-FAF9-77C3-4107-D3DC0F619E6E}"/>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3C0F0D47-75B6-F149-A3E6-FBD218D74506}"/>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0A6510CB-3FE1-3B7E-CC61-C715F1CE63BF}"/>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1C3BF9B1-2BE5-A2FA-8C84-CD60E2C880E3}"/>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9281C374-403D-C27D-2855-80EDA33BF907}"/>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6</a:t>
            </a:r>
          </a:p>
        </p:txBody>
      </p:sp>
      <p:graphicFrame>
        <p:nvGraphicFramePr>
          <p:cNvPr id="8" name="Table 7">
            <a:extLst>
              <a:ext uri="{FF2B5EF4-FFF2-40B4-BE49-F238E27FC236}">
                <a16:creationId xmlns:a16="http://schemas.microsoft.com/office/drawing/2014/main" id="{2AE8005C-2EE4-07ED-31E1-C294002B0C3A}"/>
              </a:ext>
            </a:extLst>
          </p:cNvPr>
          <p:cNvGraphicFramePr>
            <a:graphicFrameLocks noGrp="1"/>
          </p:cNvGraphicFramePr>
          <p:nvPr>
            <p:extLst>
              <p:ext uri="{D42A27DB-BD31-4B8C-83A1-F6EECF244321}">
                <p14:modId xmlns:p14="http://schemas.microsoft.com/office/powerpoint/2010/main" val="2493465819"/>
              </p:ext>
            </p:extLst>
          </p:nvPr>
        </p:nvGraphicFramePr>
        <p:xfrm>
          <a:off x="139802" y="998253"/>
          <a:ext cx="9626181" cy="5484000"/>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527327">
                  <a:extLst>
                    <a:ext uri="{9D8B030D-6E8A-4147-A177-3AD203B41FA5}">
                      <a16:colId xmlns:a16="http://schemas.microsoft.com/office/drawing/2014/main" val="62550763"/>
                    </a:ext>
                  </a:extLst>
                </a:gridCol>
                <a:gridCol w="918391">
                  <a:extLst>
                    <a:ext uri="{9D8B030D-6E8A-4147-A177-3AD203B41FA5}">
                      <a16:colId xmlns:a16="http://schemas.microsoft.com/office/drawing/2014/main" val="1504996340"/>
                    </a:ext>
                  </a:extLst>
                </a:gridCol>
                <a:gridCol w="3523834">
                  <a:extLst>
                    <a:ext uri="{9D8B030D-6E8A-4147-A177-3AD203B41FA5}">
                      <a16:colId xmlns:a16="http://schemas.microsoft.com/office/drawing/2014/main" val="1503854659"/>
                    </a:ext>
                  </a:extLst>
                </a:gridCol>
                <a:gridCol w="2618447">
                  <a:extLst>
                    <a:ext uri="{9D8B030D-6E8A-4147-A177-3AD203B41FA5}">
                      <a16:colId xmlns:a16="http://schemas.microsoft.com/office/drawing/2014/main" val="799716772"/>
                    </a:ext>
                  </a:extLst>
                </a:gridCol>
              </a:tblGrid>
              <a:tr h="878462">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6 Block B</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How do pulleys and gears let you see the world? </a:t>
                      </a:r>
                      <a:r>
                        <a:rPr lang="en-GB" sz="1000" b="0" i="0" u="none" strike="noStrike" noProof="0" dirty="0">
                          <a:effectLst/>
                          <a:latin typeface="United Curriculum"/>
                        </a:rPr>
                        <a:t> </a:t>
                      </a:r>
                      <a:endParaRPr lang="en-GB"/>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t>Pupils will investigate how pulleys and gears work and design and make their own gears product. Pupils will select and use a variety of modelling materials to create final outcomes.</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rPr>
                        <a:t>Mechanisms</a:t>
                      </a:r>
                      <a:endParaRPr lang="en-US" dirty="0"/>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Gears</a:t>
                      </a:r>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Types of pulley systems and gears</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Common uses of pulleys and gears</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How pulleys and gears can create simple mechanisms and change direction of movement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Design and make a model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Ferris wheel powered by gears</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Evaluate the success of their outcomes and recommend improvements </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387572">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latin typeface="United Curriculum"/>
                        </a:rPr>
                        <a:t>• explain what a gear is and how it works</a:t>
                      </a:r>
                      <a:endParaRPr lang="en-GB" dirty="0"/>
                    </a:p>
                    <a:p>
                      <a:pPr lvl="0">
                        <a:buNone/>
                      </a:pPr>
                      <a:r>
                        <a:rPr lang="en-GB" sz="1050" b="0" i="0" u="none" strike="noStrike" noProof="0" dirty="0">
                          <a:latin typeface="United Curriculum"/>
                        </a:rPr>
                        <a:t>• identify different types of gears and their applications </a:t>
                      </a:r>
                      <a:endParaRPr lang="en-GB" dirty="0"/>
                    </a:p>
                    <a:p>
                      <a:pPr lvl="0">
                        <a:buNone/>
                      </a:pPr>
                      <a:r>
                        <a:rPr lang="en-GB" sz="1050" b="0" i="0" u="none" strike="noStrike" noProof="0" dirty="0">
                          <a:latin typeface="United Curriculum"/>
                        </a:rPr>
                        <a:t>• explore how direction and speed of movement is changed by using a system of gears and / or pulleys</a:t>
                      </a:r>
                      <a:endParaRPr lang="en-GB" dirty="0"/>
                    </a:p>
                    <a:p>
                      <a:pPr lvl="0">
                        <a:buNone/>
                      </a:pPr>
                      <a:r>
                        <a:rPr lang="en-GB" sz="1050" b="0" i="0" u="none" strike="noStrike" noProof="0" dirty="0">
                          <a:latin typeface="United Curriculum"/>
                        </a:rPr>
                        <a:t>• construct a simple pulley system to lift a load </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2" name="Picture 1" descr="A white rectangular box with black text&#10;&#10;AI-generated content may be incorrect.">
            <a:extLst>
              <a:ext uri="{FF2B5EF4-FFF2-40B4-BE49-F238E27FC236}">
                <a16:creationId xmlns:a16="http://schemas.microsoft.com/office/drawing/2014/main" id="{E3950BFD-F85E-0DC3-145E-0674519C5457}"/>
              </a:ext>
            </a:extLst>
          </p:cNvPr>
          <p:cNvPicPr>
            <a:picLocks noChangeAspect="1"/>
          </p:cNvPicPr>
          <p:nvPr/>
        </p:nvPicPr>
        <p:blipFill>
          <a:blip r:embed="rId2"/>
          <a:stretch>
            <a:fillRect/>
          </a:stretch>
        </p:blipFill>
        <p:spPr>
          <a:xfrm>
            <a:off x="3676946" y="1971223"/>
            <a:ext cx="3384220" cy="910344"/>
          </a:xfrm>
          <a:prstGeom prst="rect">
            <a:avLst/>
          </a:prstGeom>
        </p:spPr>
      </p:pic>
      <p:pic>
        <p:nvPicPr>
          <p:cNvPr id="6" name="Picture 5">
            <a:extLst>
              <a:ext uri="{FF2B5EF4-FFF2-40B4-BE49-F238E27FC236}">
                <a16:creationId xmlns:a16="http://schemas.microsoft.com/office/drawing/2014/main" id="{8CE0B193-BFF9-2140-B62E-202C059BCF88}"/>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26485629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37915-D257-B08F-6A98-A2ABA53AAADA}"/>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47F12C46-841A-2DE0-65B6-D483A05E2AD4}"/>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03605CE0-E827-0009-1FD5-93300D82F334}"/>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90A79F11-C69E-6F76-07B8-39F00231279E}"/>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EB5CE917-CA8D-0EA0-4F3A-FFC940449B65}"/>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23335656-B2D1-6182-12A7-D021523A7BF4}"/>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BC4AD7BD-7507-90F5-C5A3-90007C5C887E}"/>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2EA0DBE2-E0C6-DD00-109B-1BB553723D77}"/>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5D8DD3DC-5D1A-B950-2726-4BBB20BA8648}"/>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7FFC58B9-7BEA-D69E-298F-C836CFF908C2}"/>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6</a:t>
            </a:r>
          </a:p>
        </p:txBody>
      </p:sp>
      <p:graphicFrame>
        <p:nvGraphicFramePr>
          <p:cNvPr id="8" name="Table 7">
            <a:extLst>
              <a:ext uri="{FF2B5EF4-FFF2-40B4-BE49-F238E27FC236}">
                <a16:creationId xmlns:a16="http://schemas.microsoft.com/office/drawing/2014/main" id="{2CC8DA40-5F1F-75D4-71EF-766A88C69C81}"/>
              </a:ext>
            </a:extLst>
          </p:cNvPr>
          <p:cNvGraphicFramePr>
            <a:graphicFrameLocks noGrp="1"/>
          </p:cNvGraphicFramePr>
          <p:nvPr>
            <p:extLst>
              <p:ext uri="{D42A27DB-BD31-4B8C-83A1-F6EECF244321}">
                <p14:modId xmlns:p14="http://schemas.microsoft.com/office/powerpoint/2010/main" val="2237792327"/>
              </p:ext>
            </p:extLst>
          </p:nvPr>
        </p:nvGraphicFramePr>
        <p:xfrm>
          <a:off x="139802" y="928375"/>
          <a:ext cx="9626174" cy="5361547"/>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886698">
                  <a:extLst>
                    <a:ext uri="{9D8B030D-6E8A-4147-A177-3AD203B41FA5}">
                      <a16:colId xmlns:a16="http://schemas.microsoft.com/office/drawing/2014/main" val="62550763"/>
                    </a:ext>
                  </a:extLst>
                </a:gridCol>
                <a:gridCol w="1018218">
                  <a:extLst>
                    <a:ext uri="{9D8B030D-6E8A-4147-A177-3AD203B41FA5}">
                      <a16:colId xmlns:a16="http://schemas.microsoft.com/office/drawing/2014/main" val="1504996340"/>
                    </a:ext>
                  </a:extLst>
                </a:gridCol>
                <a:gridCol w="2735207">
                  <a:extLst>
                    <a:ext uri="{9D8B030D-6E8A-4147-A177-3AD203B41FA5}">
                      <a16:colId xmlns:a16="http://schemas.microsoft.com/office/drawing/2014/main" val="1503854659"/>
                    </a:ext>
                  </a:extLst>
                </a:gridCol>
                <a:gridCol w="2947869">
                  <a:extLst>
                    <a:ext uri="{9D8B030D-6E8A-4147-A177-3AD203B41FA5}">
                      <a16:colId xmlns:a16="http://schemas.microsoft.com/office/drawing/2014/main" val="799716772"/>
                    </a:ext>
                  </a:extLst>
                </a:gridCol>
              </a:tblGrid>
              <a:tr h="878462">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6 Block C</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 </a:t>
                      </a:r>
                      <a:r>
                        <a:rPr lang="en-GB" sz="1000" b="0" i="0" u="none" strike="noStrike" noProof="0" dirty="0">
                          <a:effectLst/>
                          <a:latin typeface="United Curriculum"/>
                        </a:rPr>
                        <a:t> </a:t>
                      </a:r>
                      <a:endParaRPr lang="en-GB"/>
                    </a:p>
                    <a:p>
                      <a:pPr lvl="0">
                        <a:lnSpc>
                          <a:spcPct val="107000"/>
                        </a:lnSpc>
                        <a:spcAft>
                          <a:spcPts val="0"/>
                        </a:spcAft>
                        <a:buNone/>
                      </a:pPr>
                      <a:r>
                        <a:rPr lang="en-GB" sz="1000" b="0" i="0" u="none" strike="noStrike" noProof="0" dirty="0">
                          <a:effectLst/>
                          <a:latin typeface="United Curriculum"/>
                        </a:rPr>
                        <a:t>Does food affect the way you feel? </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latin typeface="United Curriculum"/>
                        </a:rPr>
                        <a:t>Pupils will learn how to cook foods that are often pre-made and processed. They will learn and apply techniques to make dishes designed to help improve energy levels, mood and future health.</a:t>
                      </a:r>
                      <a:endParaRPr lang="en-US" dirty="0">
                        <a:latin typeface="United Curriculum"/>
                      </a:endParaRPr>
                    </a:p>
                  </a:txBody>
                  <a:tcPr marL="68580" marR="68580" marT="0" marB="0"/>
                </a:tc>
                <a:tc>
                  <a:txBody>
                    <a:bodyPr/>
                    <a:lstStyle/>
                    <a:p>
                      <a:pPr lvl="0">
                        <a:lnSpc>
                          <a:spcPct val="107000"/>
                        </a:lnSpc>
                        <a:spcAft>
                          <a:spcPts val="0"/>
                        </a:spcAft>
                        <a:buNone/>
                      </a:pPr>
                      <a:r>
                        <a:rPr lang="en-GB" sz="1000" b="0" i="0" u="none" strike="noStrike" noProof="0" dirty="0">
                          <a:effectLst/>
                        </a:rPr>
                        <a:t>Food and Nutrition</a:t>
                      </a: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Eating on a budget</a:t>
                      </a:r>
                    </a:p>
                  </a:txBody>
                  <a:tcPr marL="68580" marR="68580" marT="0" marB="0"/>
                </a:tc>
                <a:tc>
                  <a:txBody>
                    <a:bodyPr/>
                    <a:lstStyle/>
                    <a:p>
                      <a:endParaRPr lang="en-GB" dirty="0"/>
                    </a:p>
                  </a:txBody>
                  <a:tcPr/>
                </a:tc>
                <a:tc>
                  <a:txBody>
                    <a:bodyPr/>
                    <a:lstStyle/>
                    <a:p>
                      <a:pPr lvl="0">
                        <a:buNone/>
                      </a:pPr>
                      <a:r>
                        <a:rPr lang="en-GB" sz="1000" b="0" i="0" u="none" strike="noStrike" noProof="0" dirty="0"/>
                        <a:t>Know:</a:t>
                      </a:r>
                      <a:endParaRPr lang="en-US" dirty="0"/>
                    </a:p>
                    <a:p>
                      <a:pPr lvl="0">
                        <a:buNone/>
                      </a:pPr>
                      <a:endParaRPr lang="en-GB" sz="1000" b="0" i="0" u="none" strike="noStrike" noProof="0" dirty="0"/>
                    </a:p>
                    <a:p>
                      <a:pPr lvl="0">
                        <a:buNone/>
                      </a:pPr>
                      <a:r>
                        <a:rPr lang="en-GB" sz="1000" b="0" i="0" u="none" strike="noStrike" noProof="0" dirty="0"/>
                        <a:t>The difference between slow release and quick release carbohydrates</a:t>
                      </a:r>
                      <a:endParaRPr lang="en-US"/>
                    </a:p>
                    <a:p>
                      <a:pPr lvl="0">
                        <a:buNone/>
                      </a:pPr>
                      <a:endParaRPr lang="en-GB" sz="1000" b="0" i="0" u="none" strike="noStrike" noProof="0" dirty="0"/>
                    </a:p>
                    <a:p>
                      <a:pPr lvl="0">
                        <a:buNone/>
                      </a:pPr>
                      <a:r>
                        <a:rPr lang="en-GB" sz="1000" b="0" i="0" u="none" strike="noStrike" noProof="0" dirty="0"/>
                        <a:t>How food can improve their mood and energy levels</a:t>
                      </a:r>
                      <a:endParaRPr lang="en-US"/>
                    </a:p>
                    <a:p>
                      <a:pPr lvl="0">
                        <a:buNone/>
                      </a:pPr>
                      <a:endParaRPr lang="en-GB" sz="1000" b="0" i="0" u="none" strike="noStrike" noProof="0" dirty="0"/>
                    </a:p>
                    <a:p>
                      <a:pPr lvl="0">
                        <a:buNone/>
                      </a:pPr>
                      <a:r>
                        <a:rPr lang="en-GB" sz="1000" b="0" i="0" u="none" strike="noStrike" noProof="0" dirty="0"/>
                        <a:t>Be able to: </a:t>
                      </a:r>
                      <a:endParaRPr lang="en-US"/>
                    </a:p>
                    <a:p>
                      <a:pPr lvl="0">
                        <a:buNone/>
                      </a:pPr>
                      <a:endParaRPr lang="en-GB" sz="1000" b="0" i="0" u="none" strike="noStrike" noProof="0" dirty="0"/>
                    </a:p>
                    <a:p>
                      <a:pPr lvl="0">
                        <a:buNone/>
                      </a:pPr>
                      <a:r>
                        <a:rPr lang="en-GB" sz="1000" b="0" i="0" u="none" strike="noStrike" noProof="0" dirty="0"/>
                        <a:t>Dice, slice, peel, grate and cook a range of vegetables</a:t>
                      </a:r>
                      <a:endParaRPr lang="en-US" dirty="0"/>
                    </a:p>
                    <a:p>
                      <a:pPr lvl="0">
                        <a:buNone/>
                      </a:pPr>
                      <a:endParaRPr lang="en-GB" sz="1000" b="0" i="0" u="none" strike="noStrike" noProof="0" dirty="0"/>
                    </a:p>
                    <a:p>
                      <a:pPr lvl="0">
                        <a:buNone/>
                      </a:pPr>
                      <a:r>
                        <a:rPr lang="en-GB" sz="1000" b="0" i="0" u="none" strike="noStrike" noProof="0" dirty="0"/>
                        <a:t>Make a sauce and a stock </a:t>
                      </a:r>
                      <a:endParaRPr lang="en-US"/>
                    </a:p>
                    <a:p>
                      <a:pPr lvl="0">
                        <a:buNone/>
                      </a:pPr>
                      <a:endParaRPr lang="en-GB" sz="1000" b="0" i="0" u="none" strike="noStrike" noProof="0" dirty="0"/>
                    </a:p>
                    <a:p>
                      <a:pPr lvl="0">
                        <a:buNone/>
                      </a:pPr>
                      <a:r>
                        <a:rPr lang="en-GB" sz="1000" b="0" i="0" u="none" strike="noStrike" noProof="0" dirty="0"/>
                        <a:t>Use height and colour to improve the visual appeal of food </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417519">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t>• explain what humans need to stay healthy</a:t>
                      </a:r>
                      <a:endParaRPr lang="en-GB" dirty="0"/>
                    </a:p>
                    <a:p>
                      <a:pPr lvl="0">
                        <a:buNone/>
                      </a:pPr>
                      <a:r>
                        <a:rPr lang="en-GB" sz="1050" b="0" i="0" u="none" strike="noStrike" noProof="0" dirty="0"/>
                        <a:t>• identify the main food group</a:t>
                      </a:r>
                      <a:endParaRPr lang="en-GB" dirty="0"/>
                    </a:p>
                    <a:p>
                      <a:pPr lvl="0">
                        <a:buNone/>
                      </a:pPr>
                      <a:r>
                        <a:rPr lang="en-GB" sz="1050" b="0" i="0" u="none" strike="noStrike" noProof="0" dirty="0"/>
                        <a:t>• hold and use utensils correctly </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a:extLst>
              <a:ext uri="{FF2B5EF4-FFF2-40B4-BE49-F238E27FC236}">
                <a16:creationId xmlns:a16="http://schemas.microsoft.com/office/drawing/2014/main" id="{141A8157-FB64-D10B-B303-09D2FB6A95F4}"/>
              </a:ext>
            </a:extLst>
          </p:cNvPr>
          <p:cNvPicPr>
            <a:picLocks noChangeAspect="1"/>
          </p:cNvPicPr>
          <p:nvPr/>
        </p:nvPicPr>
        <p:blipFill>
          <a:blip r:embed="rId2"/>
          <a:stretch>
            <a:fillRect/>
          </a:stretch>
        </p:blipFill>
        <p:spPr>
          <a:xfrm>
            <a:off x="8799853" y="234895"/>
            <a:ext cx="490086" cy="436675"/>
          </a:xfrm>
          <a:prstGeom prst="rect">
            <a:avLst/>
          </a:prstGeom>
        </p:spPr>
      </p:pic>
      <p:pic>
        <p:nvPicPr>
          <p:cNvPr id="7" name="Picture 6">
            <a:extLst>
              <a:ext uri="{FF2B5EF4-FFF2-40B4-BE49-F238E27FC236}">
                <a16:creationId xmlns:a16="http://schemas.microsoft.com/office/drawing/2014/main" id="{FC8E4458-D6E3-ADDA-0427-789877B047FF}"/>
              </a:ext>
            </a:extLst>
          </p:cNvPr>
          <p:cNvPicPr>
            <a:picLocks noChangeAspect="1"/>
          </p:cNvPicPr>
          <p:nvPr/>
        </p:nvPicPr>
        <p:blipFill>
          <a:blip r:embed="rId2"/>
          <a:stretch>
            <a:fillRect/>
          </a:stretch>
        </p:blipFill>
        <p:spPr>
          <a:xfrm>
            <a:off x="8952253" y="387295"/>
            <a:ext cx="490086" cy="436675"/>
          </a:xfrm>
          <a:prstGeom prst="rect">
            <a:avLst/>
          </a:prstGeom>
        </p:spPr>
      </p:pic>
    </p:spTree>
    <p:extLst>
      <p:ext uri="{BB962C8B-B14F-4D97-AF65-F5344CB8AC3E}">
        <p14:creationId xmlns:p14="http://schemas.microsoft.com/office/powerpoint/2010/main" val="29983766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5DB0E-EB8F-0356-BA05-9EB879235636}"/>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1357A532-C8A9-1FED-1C05-6DDDBE1F918C}"/>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CB4C4AE8-E5A0-B415-2ED3-2809483429B7}"/>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D31A5A6A-346F-ED28-2F67-40B13868FFB9}"/>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A68ECFF9-4D04-B583-F4AE-148038B0F854}"/>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E21EBFA2-8882-31A8-3DDC-661B5E109926}"/>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FA64EFC3-AE5C-8789-6DF2-A70B862467D5}"/>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2E5B8C88-4E3D-B1E1-35D8-FCD50FE96829}"/>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A48905A1-63AF-B14A-BB4D-BC1CCFE528A8}"/>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1DCD3530-1543-F5FB-7016-C4D622612CFA}"/>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6</a:t>
            </a:r>
          </a:p>
        </p:txBody>
      </p:sp>
      <p:graphicFrame>
        <p:nvGraphicFramePr>
          <p:cNvPr id="8" name="Table 7">
            <a:extLst>
              <a:ext uri="{FF2B5EF4-FFF2-40B4-BE49-F238E27FC236}">
                <a16:creationId xmlns:a16="http://schemas.microsoft.com/office/drawing/2014/main" id="{310BC623-C011-F27A-024F-11A52E8A139C}"/>
              </a:ext>
            </a:extLst>
          </p:cNvPr>
          <p:cNvGraphicFramePr>
            <a:graphicFrameLocks noGrp="1"/>
          </p:cNvGraphicFramePr>
          <p:nvPr>
            <p:extLst>
              <p:ext uri="{D42A27DB-BD31-4B8C-83A1-F6EECF244321}">
                <p14:modId xmlns:p14="http://schemas.microsoft.com/office/powerpoint/2010/main" val="389034911"/>
              </p:ext>
            </p:extLst>
          </p:nvPr>
        </p:nvGraphicFramePr>
        <p:xfrm>
          <a:off x="139802" y="928375"/>
          <a:ext cx="9626172" cy="5209147"/>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707012">
                  <a:extLst>
                    <a:ext uri="{9D8B030D-6E8A-4147-A177-3AD203B41FA5}">
                      <a16:colId xmlns:a16="http://schemas.microsoft.com/office/drawing/2014/main" val="62550763"/>
                    </a:ext>
                  </a:extLst>
                </a:gridCol>
                <a:gridCol w="998250">
                  <a:extLst>
                    <a:ext uri="{9D8B030D-6E8A-4147-A177-3AD203B41FA5}">
                      <a16:colId xmlns:a16="http://schemas.microsoft.com/office/drawing/2014/main" val="1504996340"/>
                    </a:ext>
                  </a:extLst>
                </a:gridCol>
                <a:gridCol w="3473921">
                  <a:extLst>
                    <a:ext uri="{9D8B030D-6E8A-4147-A177-3AD203B41FA5}">
                      <a16:colId xmlns:a16="http://schemas.microsoft.com/office/drawing/2014/main" val="1503854659"/>
                    </a:ext>
                  </a:extLst>
                </a:gridCol>
                <a:gridCol w="2408807">
                  <a:extLst>
                    <a:ext uri="{9D8B030D-6E8A-4147-A177-3AD203B41FA5}">
                      <a16:colId xmlns:a16="http://schemas.microsoft.com/office/drawing/2014/main" val="799716772"/>
                    </a:ext>
                  </a:extLst>
                </a:gridCol>
              </a:tblGrid>
              <a:tr h="878462">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6 Block D</a:t>
                      </a:r>
                      <a:endParaRPr lang="en-GB" sz="1000"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rPr>
                        <a:t>How strong is a piece of spaghetti? </a:t>
                      </a:r>
                      <a:endParaRPr lang="en-GB"/>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t>Pupils will test the strength of spaghetti and then apply what they have learned to construct a tower that is at least one </a:t>
                      </a:r>
                      <a:r>
                        <a:rPr lang="en-US" sz="1000" b="0" i="0" u="none" strike="noStrike" noProof="0" dirty="0" err="1"/>
                        <a:t>metre</a:t>
                      </a:r>
                      <a:r>
                        <a:rPr lang="en-US" sz="1000" b="0" i="0" u="none" strike="noStrike" noProof="0" dirty="0"/>
                        <a:t> tall.</a:t>
                      </a:r>
                      <a:endParaRPr lang="en-US"/>
                    </a:p>
                  </a:txBody>
                  <a:tcPr marL="68580" marR="68580" marT="0" marB="0"/>
                </a:tc>
                <a:tc>
                  <a:txBody>
                    <a:bodyPr/>
                    <a:lstStyle/>
                    <a:p>
                      <a:pPr lvl="0">
                        <a:lnSpc>
                          <a:spcPct val="107000"/>
                        </a:lnSpc>
                        <a:spcAft>
                          <a:spcPts val="0"/>
                        </a:spcAft>
                        <a:buNone/>
                      </a:pPr>
                      <a:r>
                        <a:rPr lang="en-GB" sz="1000" b="0" i="0" u="none" strike="noStrike" noProof="0">
                          <a:effectLst/>
                          <a:latin typeface="United Curriculum"/>
                        </a:rPr>
                        <a:t>Structures</a:t>
                      </a:r>
                      <a:endParaRPr lang="en-US"/>
                    </a:p>
                    <a:p>
                      <a:pPr lvl="0">
                        <a:lnSpc>
                          <a:spcPct val="107000"/>
                        </a:lnSpc>
                        <a:spcAft>
                          <a:spcPts val="0"/>
                        </a:spcAft>
                        <a:buNone/>
                      </a:pPr>
                      <a:endParaRPr lang="en-US" dirty="0"/>
                    </a:p>
                    <a:p>
                      <a:pPr lvl="0">
                        <a:lnSpc>
                          <a:spcPct val="107000"/>
                        </a:lnSpc>
                        <a:spcAft>
                          <a:spcPts val="0"/>
                        </a:spcAft>
                        <a:buNone/>
                      </a:pPr>
                      <a:r>
                        <a:rPr lang="en-GB" sz="1000" b="0" i="0" u="none" strike="noStrike" noProof="0" dirty="0">
                          <a:effectLst/>
                          <a:latin typeface="United Curriculum"/>
                        </a:rPr>
                        <a:t>Designing Structures (revisit)</a:t>
                      </a:r>
                      <a:endParaRPr lang="en-US"/>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Structures can be supported with guy lines and flying buttresses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The shorter the piece of spaghetti, the stronger it will be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Construct a flying buttress to support a tower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Use appropriate lengths of spaghetti to increase strength and stability</a:t>
                      </a:r>
                      <a:endParaRPr lang="en-US" dirty="0"/>
                    </a:p>
                    <a:p>
                      <a:pPr lvl="0">
                        <a:buNone/>
                      </a:pPr>
                      <a:endParaRPr lang="en-GB" sz="1000" b="0" i="0" u="none" strike="noStrike" noProof="0" dirty="0"/>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417519">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a:latin typeface="United Curriculum"/>
                        </a:rPr>
                        <a:t>• identify 2D shapes that have strength and stability, such as triangles</a:t>
                      </a:r>
                      <a:endParaRPr lang="en-GB"/>
                    </a:p>
                    <a:p>
                      <a:pPr lvl="0">
                        <a:buNone/>
                      </a:pPr>
                      <a:r>
                        <a:rPr lang="en-GB" sz="1050" b="0" i="0" u="none" strike="noStrike" noProof="0" dirty="0">
                          <a:latin typeface="United Curriculum"/>
                        </a:rPr>
                        <a:t>• explain why cylinders are capable of bearing weight</a:t>
                      </a:r>
                      <a:endParaRPr lang="en-GB" dirty="0"/>
                    </a:p>
                    <a:p>
                      <a:pPr lvl="0">
                        <a:buNone/>
                      </a:pPr>
                      <a:r>
                        <a:rPr lang="en-GB" sz="1050" b="0" i="0" u="none" strike="noStrike" noProof="0" dirty="0">
                          <a:latin typeface="United Curriculum"/>
                        </a:rPr>
                        <a:t>• create a truss, using a series of triangles</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2" name="Picture 1">
            <a:extLst>
              <a:ext uri="{FF2B5EF4-FFF2-40B4-BE49-F238E27FC236}">
                <a16:creationId xmlns:a16="http://schemas.microsoft.com/office/drawing/2014/main" id="{C40DE6E4-9761-0B86-8E83-EAAD1C2EC8AA}"/>
              </a:ext>
            </a:extLst>
          </p:cNvPr>
          <p:cNvPicPr>
            <a:picLocks noChangeAspect="1"/>
          </p:cNvPicPr>
          <p:nvPr/>
        </p:nvPicPr>
        <p:blipFill>
          <a:blip r:embed="rId2"/>
          <a:stretch>
            <a:fillRect/>
          </a:stretch>
        </p:blipFill>
        <p:spPr>
          <a:xfrm>
            <a:off x="3932124" y="1859874"/>
            <a:ext cx="3340782" cy="840044"/>
          </a:xfrm>
          <a:prstGeom prst="rect">
            <a:avLst/>
          </a:prstGeom>
        </p:spPr>
      </p:pic>
      <p:pic>
        <p:nvPicPr>
          <p:cNvPr id="6" name="Picture 5">
            <a:extLst>
              <a:ext uri="{FF2B5EF4-FFF2-40B4-BE49-F238E27FC236}">
                <a16:creationId xmlns:a16="http://schemas.microsoft.com/office/drawing/2014/main" id="{8D8E9DE0-6235-77C2-6845-79D9F80F1F67}"/>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19111063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6AB00-BAE3-D1AB-3118-7BA8C67DFFF9}"/>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1BC70809-317B-A06E-3E42-92465A3C25C5}"/>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F837C7AD-50F0-B57E-6093-6E019A6AA009}"/>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8104B24A-0165-1669-1CB4-AE3905A1E3DF}"/>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CA12CE0E-1E82-92B8-DE18-4217CA7CD048}"/>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A6945C50-9AAF-C59A-0B00-4B53A762D01E}"/>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A3852020-9E9C-1AFD-5096-7221C1B0F6B3}"/>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201B925A-2924-0794-CF37-226C0A98009F}"/>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1B8DACAF-28C6-DC46-8D71-0EDCAFBFCA94}"/>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354C1DEA-1526-A91F-4748-686252ACE3B0}"/>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6</a:t>
            </a:r>
          </a:p>
        </p:txBody>
      </p:sp>
      <p:graphicFrame>
        <p:nvGraphicFramePr>
          <p:cNvPr id="8" name="Table 7">
            <a:extLst>
              <a:ext uri="{FF2B5EF4-FFF2-40B4-BE49-F238E27FC236}">
                <a16:creationId xmlns:a16="http://schemas.microsoft.com/office/drawing/2014/main" id="{D9E5E93A-5826-5F3D-AC98-A0AA918FB0C3}"/>
              </a:ext>
            </a:extLst>
          </p:cNvPr>
          <p:cNvGraphicFramePr>
            <a:graphicFrameLocks noGrp="1"/>
          </p:cNvGraphicFramePr>
          <p:nvPr>
            <p:extLst>
              <p:ext uri="{D42A27DB-BD31-4B8C-83A1-F6EECF244321}">
                <p14:modId xmlns:p14="http://schemas.microsoft.com/office/powerpoint/2010/main" val="2131015037"/>
              </p:ext>
            </p:extLst>
          </p:nvPr>
        </p:nvGraphicFramePr>
        <p:xfrm>
          <a:off x="139802" y="928375"/>
          <a:ext cx="9626161" cy="5311083"/>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377588">
                  <a:extLst>
                    <a:ext uri="{9D8B030D-6E8A-4147-A177-3AD203B41FA5}">
                      <a16:colId xmlns:a16="http://schemas.microsoft.com/office/drawing/2014/main" val="62550763"/>
                    </a:ext>
                  </a:extLst>
                </a:gridCol>
                <a:gridCol w="1118042">
                  <a:extLst>
                    <a:ext uri="{9D8B030D-6E8A-4147-A177-3AD203B41FA5}">
                      <a16:colId xmlns:a16="http://schemas.microsoft.com/office/drawing/2014/main" val="1504996340"/>
                    </a:ext>
                  </a:extLst>
                </a:gridCol>
                <a:gridCol w="3603694">
                  <a:extLst>
                    <a:ext uri="{9D8B030D-6E8A-4147-A177-3AD203B41FA5}">
                      <a16:colId xmlns:a16="http://schemas.microsoft.com/office/drawing/2014/main" val="1503854659"/>
                    </a:ext>
                  </a:extLst>
                </a:gridCol>
                <a:gridCol w="2488655">
                  <a:extLst>
                    <a:ext uri="{9D8B030D-6E8A-4147-A177-3AD203B41FA5}">
                      <a16:colId xmlns:a16="http://schemas.microsoft.com/office/drawing/2014/main" val="799716772"/>
                    </a:ext>
                  </a:extLst>
                </a:gridCol>
              </a:tblGrid>
              <a:tr h="878462">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6 Block E</a:t>
                      </a:r>
                      <a:endParaRPr lang="en-GB" sz="1000"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latin typeface="United Curriculum"/>
                        </a:rPr>
                        <a:t>Can switches perform more than one function? </a:t>
                      </a:r>
                      <a:endParaRPr lang="en-GB" dirty="0"/>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latin typeface="United Curriculum"/>
                        </a:rPr>
                        <a:t>Pupils will learn how switches can be combined with electrical components in different ways to change the functionality of a product.</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latin typeface="United Curriculum"/>
                        </a:rPr>
                        <a:t>Electrical Systems</a:t>
                      </a:r>
                      <a:endParaRPr lang="en-US" dirty="0"/>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 </a:t>
                      </a:r>
                      <a:endParaRPr lang="en-GB" dirty="0"/>
                    </a:p>
                    <a:p>
                      <a:pPr lvl="0">
                        <a:buNone/>
                      </a:pPr>
                      <a:r>
                        <a:rPr lang="en-GB" sz="1000" b="0" i="0" u="none" strike="noStrike" noProof="0" dirty="0">
                          <a:latin typeface="United Curriculum"/>
                        </a:rPr>
                        <a:t>More than one switch can be used to change the functionality of a product</a:t>
                      </a:r>
                      <a:endParaRPr lang="en-GB"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GB"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Use switches to adapt a product in response to a design brief</a:t>
                      </a:r>
                      <a:endParaRPr lang="en-GB"/>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776890">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r>
                        <a:rPr lang="en-GB" sz="1050" b="0" i="0" u="none" strike="noStrike" noProof="0" dirty="0"/>
                        <a:t>This block is set in the context of the Science unit ‘Electricity’. </a:t>
                      </a:r>
                      <a:endParaRPr lang="en-GB" dirty="0"/>
                    </a:p>
                    <a:p>
                      <a:pPr lvl="0">
                        <a:buNone/>
                      </a:pPr>
                      <a:endParaRPr lang="en-GB" sz="1050" b="0" i="0" u="none" strike="noStrike" noProof="0" dirty="0"/>
                    </a:p>
                    <a:p>
                      <a:pPr lvl="0">
                        <a:buNone/>
                      </a:pPr>
                      <a:r>
                        <a:rPr lang="en-GB" sz="1050" b="0" i="0" u="none" strike="noStrike" noProof="0" dirty="0"/>
                        <a:t>• construct simple electrical circuits and name the components </a:t>
                      </a:r>
                      <a:endParaRPr lang="en-GB" dirty="0"/>
                    </a:p>
                    <a:p>
                      <a:pPr lvl="0">
                        <a:buNone/>
                      </a:pPr>
                      <a:r>
                        <a:rPr lang="en-GB" sz="1050" b="0" i="0" u="none" strike="noStrike" noProof="0"/>
                        <a:t>• recognise that a switch opens and closes a circuit</a:t>
                      </a:r>
                      <a:endParaRPr lang="en-GB"/>
                    </a:p>
                    <a:p>
                      <a:pPr lvl="0">
                        <a:buNone/>
                      </a:pPr>
                      <a:r>
                        <a:rPr lang="en-GB" sz="1050" b="0" i="0" u="none" strike="noStrike" noProof="0" dirty="0"/>
                        <a:t>• give reasons for variations in how components function in a circuit</a:t>
                      </a:r>
                      <a:endParaRPr lang="en-GB" dirty="0"/>
                    </a:p>
                    <a:p>
                      <a:pPr lvl="0">
                        <a:buNone/>
                      </a:pPr>
                      <a:r>
                        <a:rPr lang="en-GB" sz="1050" b="0" i="0" u="none" strike="noStrike" noProof="0" dirty="0"/>
                        <a:t>• use recognised symbols when representing a simple circuit </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descr="A white rectangular box with black text&#10;&#10;AI-generated content may be incorrect.">
            <a:extLst>
              <a:ext uri="{FF2B5EF4-FFF2-40B4-BE49-F238E27FC236}">
                <a16:creationId xmlns:a16="http://schemas.microsoft.com/office/drawing/2014/main" id="{F1E1DACA-06A1-A60F-E035-BF113E6173FA}"/>
              </a:ext>
            </a:extLst>
          </p:cNvPr>
          <p:cNvPicPr>
            <a:picLocks noChangeAspect="1"/>
          </p:cNvPicPr>
          <p:nvPr/>
        </p:nvPicPr>
        <p:blipFill>
          <a:blip r:embed="rId2"/>
          <a:stretch>
            <a:fillRect/>
          </a:stretch>
        </p:blipFill>
        <p:spPr>
          <a:xfrm>
            <a:off x="3721184" y="1873424"/>
            <a:ext cx="3451383" cy="877038"/>
          </a:xfrm>
          <a:prstGeom prst="rect">
            <a:avLst/>
          </a:prstGeom>
        </p:spPr>
      </p:pic>
      <p:pic>
        <p:nvPicPr>
          <p:cNvPr id="6" name="Picture 5">
            <a:extLst>
              <a:ext uri="{FF2B5EF4-FFF2-40B4-BE49-F238E27FC236}">
                <a16:creationId xmlns:a16="http://schemas.microsoft.com/office/drawing/2014/main" id="{EFD57044-97E0-F66E-23A1-A5B959E21C7C}"/>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2633013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
            <a:extLst>
              <a:ext uri="{FF2B5EF4-FFF2-40B4-BE49-F238E27FC236}">
                <a16:creationId xmlns:a16="http://schemas.microsoft.com/office/drawing/2014/main" id="{6B9B7142-C494-78C7-0CFC-B85C6BFD8DE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003C2D6-7463-2227-0B15-C40C3549448B}"/>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5096ECA1-B4A2-9CBB-C54A-83FE9E8691D6}"/>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98259B73-26C3-86C3-349C-73034D47D263}"/>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1550B725-3912-7262-289B-882EF90B3FD5}"/>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88226996-3B22-28B3-E1F2-380E176EA805}"/>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0F3B352B-366C-5488-F31C-4304B9A64A71}"/>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FB9D3874-4A95-4ED9-8DE0-70BFFEC28415}"/>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DC491752-CD37-4B1F-AC03-62AD326E4C72}"/>
              </a:ext>
            </a:extLst>
          </p:cNvPr>
          <p:cNvSpPr txBox="1"/>
          <p:nvPr/>
        </p:nvSpPr>
        <p:spPr>
          <a:xfrm>
            <a:off x="1000228" y="275240"/>
            <a:ext cx="6552994" cy="461665"/>
          </a:xfrm>
          <a:prstGeom prst="rect">
            <a:avLst/>
          </a:prstGeom>
          <a:noFill/>
        </p:spPr>
        <p:txBody>
          <a:bodyPr wrap="square" rtlCol="0">
            <a:spAutoFit/>
          </a:bodyPr>
          <a:lstStyle/>
          <a:p>
            <a:pPr algn="ctr"/>
            <a:r>
              <a:rPr lang="en-GB" sz="2400" dirty="0">
                <a:solidFill>
                  <a:srgbClr val="44375E"/>
                </a:solidFill>
              </a:rPr>
              <a:t>Key Stage 1 – Year 1</a:t>
            </a:r>
          </a:p>
        </p:txBody>
      </p:sp>
      <p:graphicFrame>
        <p:nvGraphicFramePr>
          <p:cNvPr id="8" name="Table 7">
            <a:extLst>
              <a:ext uri="{FF2B5EF4-FFF2-40B4-BE49-F238E27FC236}">
                <a16:creationId xmlns:a16="http://schemas.microsoft.com/office/drawing/2014/main" id="{AF2EB28A-353A-40D3-9B0A-A3D21D66254B}"/>
              </a:ext>
            </a:extLst>
          </p:cNvPr>
          <p:cNvGraphicFramePr>
            <a:graphicFrameLocks noGrp="1"/>
          </p:cNvGraphicFramePr>
          <p:nvPr>
            <p:extLst>
              <p:ext uri="{D42A27DB-BD31-4B8C-83A1-F6EECF244321}">
                <p14:modId xmlns:p14="http://schemas.microsoft.com/office/powerpoint/2010/main" val="1330478509"/>
              </p:ext>
            </p:extLst>
          </p:nvPr>
        </p:nvGraphicFramePr>
        <p:xfrm>
          <a:off x="139802" y="998253"/>
          <a:ext cx="9626248" cy="5233060"/>
        </p:xfrm>
        <a:graphic>
          <a:graphicData uri="http://schemas.openxmlformats.org/drawingml/2006/table">
            <a:tbl>
              <a:tblPr firstRow="1" bandRow="1">
                <a:tableStyleId>{8A107856-5554-42FB-B03E-39F5DBC370BA}</a:tableStyleId>
              </a:tblPr>
              <a:tblGrid>
                <a:gridCol w="798601">
                  <a:extLst>
                    <a:ext uri="{9D8B030D-6E8A-4147-A177-3AD203B41FA5}">
                      <a16:colId xmlns:a16="http://schemas.microsoft.com/office/drawing/2014/main" val="3993469012"/>
                    </a:ext>
                  </a:extLst>
                </a:gridCol>
                <a:gridCol w="1227850">
                  <a:extLst>
                    <a:ext uri="{9D8B030D-6E8A-4147-A177-3AD203B41FA5}">
                      <a16:colId xmlns:a16="http://schemas.microsoft.com/office/drawing/2014/main" val="62550763"/>
                    </a:ext>
                  </a:extLst>
                </a:gridCol>
                <a:gridCol w="1038182">
                  <a:extLst>
                    <a:ext uri="{9D8B030D-6E8A-4147-A177-3AD203B41FA5}">
                      <a16:colId xmlns:a16="http://schemas.microsoft.com/office/drawing/2014/main" val="1504996340"/>
                    </a:ext>
                  </a:extLst>
                </a:gridCol>
                <a:gridCol w="4212628">
                  <a:extLst>
                    <a:ext uri="{9D8B030D-6E8A-4147-A177-3AD203B41FA5}">
                      <a16:colId xmlns:a16="http://schemas.microsoft.com/office/drawing/2014/main" val="1503854659"/>
                    </a:ext>
                  </a:extLst>
                </a:gridCol>
                <a:gridCol w="2348987">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panose="020F0502020204030204" pitchFamily="34" charset="0"/>
                          <a:cs typeface="Calibri" panose="020F0502020204030204" pitchFamily="34" charset="0"/>
                        </a:rPr>
                        <a:t>Year 1 Block A</a:t>
                      </a:r>
                      <a:endParaRPr lang="en-GB" sz="1000" dirty="0">
                        <a:effectLst/>
                        <a:latin typeface="+mn-lt"/>
                        <a:ea typeface="Calibri" panose="020F0502020204030204" pitchFamily="34" charset="0"/>
                        <a:cs typeface="Times New Roman" panose="02020603050405020304" pitchFamily="18" charset="0"/>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Block A How can you make a picture move? </a:t>
                      </a: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GB" sz="1000" b="0" i="0" u="none" strike="noStrike" noProof="0" dirty="0">
                          <a:solidFill>
                            <a:srgbClr val="000000"/>
                          </a:solidFill>
                          <a:effectLst/>
                          <a:latin typeface="United Curriculum"/>
                        </a:rPr>
                        <a:t>Pupils will investigate how sliders work. They will design and make their own card slider product </a:t>
                      </a:r>
                      <a:endParaRPr lang="en-US" sz="1000" dirty="0"/>
                    </a:p>
                  </a:txBody>
                  <a:tcPr marL="68580" marR="68580" marT="0" marB="0"/>
                </a:tc>
                <a:tc>
                  <a:txBody>
                    <a:bodyPr/>
                    <a:lstStyle/>
                    <a:p>
                      <a:pPr>
                        <a:lnSpc>
                          <a:spcPct val="107000"/>
                        </a:lnSpc>
                        <a:spcAft>
                          <a:spcPts val="0"/>
                        </a:spcAft>
                      </a:pPr>
                      <a:r>
                        <a:rPr lang="en-GB" sz="1000" dirty="0">
                          <a:effectLst/>
                          <a:latin typeface="+mn-lt"/>
                          <a:ea typeface="Calibri"/>
                          <a:cs typeface="Calibri"/>
                        </a:rPr>
                        <a:t>Mechanisms</a:t>
                      </a:r>
                    </a:p>
                    <a:p>
                      <a:pPr lvl="0">
                        <a:lnSpc>
                          <a:spcPct val="107000"/>
                        </a:lnSpc>
                        <a:spcAft>
                          <a:spcPts val="0"/>
                        </a:spcAft>
                        <a:buNone/>
                      </a:pPr>
                      <a:endParaRPr lang="en-GB" sz="1000" dirty="0">
                        <a:effectLst/>
                        <a:latin typeface="+mn-lt"/>
                        <a:ea typeface="Calibri"/>
                        <a:cs typeface="Calibri"/>
                      </a:endParaRPr>
                    </a:p>
                    <a:p>
                      <a:pPr lvl="0">
                        <a:lnSpc>
                          <a:spcPct val="107000"/>
                        </a:lnSpc>
                        <a:spcAft>
                          <a:spcPts val="0"/>
                        </a:spcAft>
                        <a:buNone/>
                      </a:pPr>
                      <a:r>
                        <a:rPr lang="en-GB" sz="1000" dirty="0">
                          <a:effectLst/>
                          <a:latin typeface="+mn-lt"/>
                          <a:ea typeface="Calibri"/>
                          <a:cs typeface="Calibri"/>
                        </a:rPr>
                        <a:t>Sliders and Leavers</a:t>
                      </a:r>
                    </a:p>
                  </a:txBody>
                  <a:tcPr marL="68580" marR="68580" marT="0" marB="0"/>
                </a:tc>
                <a:tc>
                  <a:txBody>
                    <a:bodyPr/>
                    <a:lstStyle/>
                    <a:p>
                      <a:endParaRPr lang="en-GB" dirty="0"/>
                    </a:p>
                  </a:txBody>
                  <a:tcPr/>
                </a:tc>
                <a:tc>
                  <a:txBody>
                    <a:bodyPr/>
                    <a:lstStyle/>
                    <a:p>
                      <a:pPr lvl="0">
                        <a:buNone/>
                      </a:pPr>
                      <a:r>
                        <a:rPr lang="en-GB" sz="1000" b="0" i="0" u="none" strike="noStrike" noProof="0" dirty="0"/>
                        <a:t>Know: </a:t>
                      </a:r>
                      <a:endParaRPr lang="en-US" dirty="0"/>
                    </a:p>
                    <a:p>
                      <a:pPr lvl="0">
                        <a:buNone/>
                      </a:pPr>
                      <a:endParaRPr lang="en-GB" sz="1000" b="0" i="0" u="none" strike="noStrike" noProof="0" dirty="0"/>
                    </a:p>
                    <a:p>
                      <a:pPr lvl="0">
                        <a:buNone/>
                      </a:pPr>
                      <a:r>
                        <a:rPr lang="en-GB" sz="1000" b="0" i="0" u="none" strike="noStrike" noProof="0" dirty="0"/>
                        <a:t>Common uses of sliders Different methods to create card sliders </a:t>
                      </a:r>
                      <a:endParaRPr lang="en-US"/>
                    </a:p>
                    <a:p>
                      <a:pPr lvl="0">
                        <a:buNone/>
                      </a:pPr>
                      <a:r>
                        <a:rPr lang="en-GB" sz="1000" b="0" i="0" u="none" strike="noStrike" noProof="0" dirty="0"/>
                        <a:t>How sliders can create simple mechanisms </a:t>
                      </a:r>
                    </a:p>
                    <a:p>
                      <a:pPr lvl="0">
                        <a:buNone/>
                      </a:pPr>
                      <a:endParaRPr lang="en-GB" sz="1000" b="0" i="0" u="none" strike="noStrike" noProof="0" dirty="0"/>
                    </a:p>
                    <a:p>
                      <a:pPr lvl="0">
                        <a:buNone/>
                      </a:pPr>
                      <a:endParaRPr lang="en-GB" sz="1000" b="0" i="0" u="none" strike="noStrike" noProof="0" dirty="0"/>
                    </a:p>
                    <a:p>
                      <a:pPr lvl="0">
                        <a:buNone/>
                      </a:pPr>
                      <a:r>
                        <a:rPr lang="en-GB" sz="1000" b="0" i="0" u="none" strike="noStrike" noProof="0" dirty="0">
                          <a:latin typeface="United Curriculum"/>
                        </a:rPr>
                        <a:t>Be able to: </a:t>
                      </a:r>
                      <a:endParaRPr lang="en-GB"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Design and make a slider product </a:t>
                      </a:r>
                      <a:endParaRPr lang="en-GB" dirty="0"/>
                    </a:p>
                    <a:p>
                      <a:pPr lvl="0">
                        <a:buNone/>
                      </a:pPr>
                      <a:r>
                        <a:rPr lang="en-GB" sz="1000" b="0" i="0" u="none" strike="noStrike" noProof="0" dirty="0">
                          <a:latin typeface="United Curriculum"/>
                        </a:rPr>
                        <a:t>Evaluate the success of their outcomes and recommend improvements</a:t>
                      </a:r>
                      <a:endParaRPr lang="en-GB"/>
                    </a:p>
                    <a:p>
                      <a:pPr lvl="0">
                        <a:buNone/>
                      </a:pPr>
                      <a:endParaRPr lang="en-GB" sz="1000" b="0" i="0" u="none" strike="noStrike" noProof="0" dirty="0"/>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latin typeface="United Curriculum"/>
                      </a:endParaRPr>
                    </a:p>
                    <a:p>
                      <a:pPr lvl="0">
                        <a:buNone/>
                      </a:pPr>
                      <a:r>
                        <a:rPr lang="en-GB" sz="1050" b="1" i="0" u="none" strike="noStrike" noProof="0" dirty="0">
                          <a:latin typeface="United Curriculum"/>
                        </a:rPr>
                        <a:t>Pupils will already be able to: </a:t>
                      </a:r>
                      <a:endParaRPr lang="en-US" sz="1050" b="1" dirty="0"/>
                    </a:p>
                    <a:p>
                      <a:pPr lvl="0">
                        <a:buNone/>
                      </a:pPr>
                      <a:endParaRPr lang="en-GB" sz="1050" b="0" i="0" u="none" strike="noStrike" noProof="0" dirty="0">
                        <a:latin typeface="United Curriculum"/>
                      </a:endParaRPr>
                    </a:p>
                    <a:p>
                      <a:pPr lvl="0">
                        <a:buNone/>
                      </a:pPr>
                      <a:r>
                        <a:rPr lang="en-GB" sz="1050" b="0" i="0" u="none" strike="noStrike" noProof="0" dirty="0">
                          <a:latin typeface="United Curriculum"/>
                        </a:rPr>
                        <a:t>• manipulate fabric and yarns by poking, pulling, threading and weaving </a:t>
                      </a:r>
                      <a:endParaRPr lang="en-US" sz="1050" dirty="0"/>
                    </a:p>
                    <a:p>
                      <a:pPr lvl="0">
                        <a:buNone/>
                      </a:pPr>
                      <a:r>
                        <a:rPr lang="en-GB" sz="1050" b="0" i="0" u="none" strike="noStrike" noProof="0" dirty="0">
                          <a:latin typeface="United Curriculum"/>
                        </a:rPr>
                        <a:t>• draw around a template </a:t>
                      </a:r>
                      <a:endParaRPr lang="en-US" sz="1050"/>
                    </a:p>
                    <a:p>
                      <a:pPr lvl="0">
                        <a:buNone/>
                      </a:pPr>
                      <a:r>
                        <a:rPr lang="en-GB" sz="1050" b="0" i="0" u="none" strike="noStrike" noProof="0" dirty="0">
                          <a:latin typeface="United Curriculum"/>
                        </a:rPr>
                        <a:t>• use scissors to cut along straight and curved lines and around shapes</a:t>
                      </a:r>
                      <a:endParaRPr lang="en-US" sz="105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2" name="Picture 1" descr="A white rectangular box with black text&#10;&#10;AI-generated content may be incorrect.">
            <a:extLst>
              <a:ext uri="{FF2B5EF4-FFF2-40B4-BE49-F238E27FC236}">
                <a16:creationId xmlns:a16="http://schemas.microsoft.com/office/drawing/2014/main" id="{00F41CDA-1697-D62B-DB5D-29F3F6048BC6}"/>
              </a:ext>
            </a:extLst>
          </p:cNvPr>
          <p:cNvPicPr>
            <a:picLocks noChangeAspect="1"/>
          </p:cNvPicPr>
          <p:nvPr/>
        </p:nvPicPr>
        <p:blipFill>
          <a:blip r:embed="rId2"/>
          <a:stretch>
            <a:fillRect/>
          </a:stretch>
        </p:blipFill>
        <p:spPr>
          <a:xfrm>
            <a:off x="3243187" y="1950574"/>
            <a:ext cx="4067126" cy="1050120"/>
          </a:xfrm>
          <a:prstGeom prst="rect">
            <a:avLst/>
          </a:prstGeom>
        </p:spPr>
      </p:pic>
      <p:pic>
        <p:nvPicPr>
          <p:cNvPr id="6" name="Picture 5">
            <a:extLst>
              <a:ext uri="{FF2B5EF4-FFF2-40B4-BE49-F238E27FC236}">
                <a16:creationId xmlns:a16="http://schemas.microsoft.com/office/drawing/2014/main" id="{079AA8A0-5523-5712-071B-9FCE8BE95CB5}"/>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41682666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71FF-4B44-9CEE-97A6-F1E96C5FC333}"/>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4BC3DBBB-B93D-DEB0-2EAC-984386D38A69}"/>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070DBE9C-B9AF-3F27-8AE7-D6F30BC26A1C}"/>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3B002089-1CF0-53F8-D862-05F933C5A1CF}"/>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8741DA46-9146-0D20-713B-7613FF5F6832}"/>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0C564ABF-AA17-39E0-79C0-D77AEEA74F43}"/>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4CA8C9DC-CD58-0034-B756-DA3A72E8C313}"/>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8D328CD5-1A2D-9C4C-0BAC-0B4914E4C5F6}"/>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2B77F348-8489-3C06-1DD5-EC9EC6E18CA5}"/>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578AECF1-5FEC-F927-30AB-C177FEE79EC3}"/>
              </a:ext>
            </a:extLst>
          </p:cNvPr>
          <p:cNvSpPr txBox="1"/>
          <p:nvPr/>
        </p:nvSpPr>
        <p:spPr>
          <a:xfrm>
            <a:off x="1000228" y="275240"/>
            <a:ext cx="6552994" cy="461665"/>
          </a:xfrm>
          <a:prstGeom prst="rect">
            <a:avLst/>
          </a:prstGeom>
          <a:noFill/>
        </p:spPr>
        <p:txBody>
          <a:bodyPr wrap="square" lIns="91440" tIns="45720" rIns="91440" bIns="45720" rtlCol="0" anchor="t">
            <a:spAutoFit/>
          </a:bodyPr>
          <a:lstStyle/>
          <a:p>
            <a:pPr algn="ctr"/>
            <a:r>
              <a:rPr lang="en-GB" sz="2400" dirty="0">
                <a:solidFill>
                  <a:srgbClr val="44375E"/>
                </a:solidFill>
              </a:rPr>
              <a:t>Key Stage 2 – Year 6</a:t>
            </a:r>
          </a:p>
        </p:txBody>
      </p:sp>
      <p:graphicFrame>
        <p:nvGraphicFramePr>
          <p:cNvPr id="8" name="Table 7">
            <a:extLst>
              <a:ext uri="{FF2B5EF4-FFF2-40B4-BE49-F238E27FC236}">
                <a16:creationId xmlns:a16="http://schemas.microsoft.com/office/drawing/2014/main" id="{541B895C-895E-9FAE-C2EC-DDCF733D51C2}"/>
              </a:ext>
            </a:extLst>
          </p:cNvPr>
          <p:cNvGraphicFramePr>
            <a:graphicFrameLocks noGrp="1"/>
          </p:cNvGraphicFramePr>
          <p:nvPr>
            <p:extLst>
              <p:ext uri="{D42A27DB-BD31-4B8C-83A1-F6EECF244321}">
                <p14:modId xmlns:p14="http://schemas.microsoft.com/office/powerpoint/2010/main" val="2428508395"/>
              </p:ext>
            </p:extLst>
          </p:nvPr>
        </p:nvGraphicFramePr>
        <p:xfrm>
          <a:off x="139802" y="928375"/>
          <a:ext cx="9626160" cy="5231223"/>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377587">
                  <a:extLst>
                    <a:ext uri="{9D8B030D-6E8A-4147-A177-3AD203B41FA5}">
                      <a16:colId xmlns:a16="http://schemas.microsoft.com/office/drawing/2014/main" val="62550763"/>
                    </a:ext>
                  </a:extLst>
                </a:gridCol>
                <a:gridCol w="1118042">
                  <a:extLst>
                    <a:ext uri="{9D8B030D-6E8A-4147-A177-3AD203B41FA5}">
                      <a16:colId xmlns:a16="http://schemas.microsoft.com/office/drawing/2014/main" val="1504996340"/>
                    </a:ext>
                  </a:extLst>
                </a:gridCol>
                <a:gridCol w="3913153">
                  <a:extLst>
                    <a:ext uri="{9D8B030D-6E8A-4147-A177-3AD203B41FA5}">
                      <a16:colId xmlns:a16="http://schemas.microsoft.com/office/drawing/2014/main" val="1503854659"/>
                    </a:ext>
                  </a:extLst>
                </a:gridCol>
                <a:gridCol w="2179196">
                  <a:extLst>
                    <a:ext uri="{9D8B030D-6E8A-4147-A177-3AD203B41FA5}">
                      <a16:colId xmlns:a16="http://schemas.microsoft.com/office/drawing/2014/main" val="799716772"/>
                    </a:ext>
                  </a:extLst>
                </a:gridCol>
              </a:tblGrid>
              <a:tr h="878462">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6 Block F</a:t>
                      </a:r>
                      <a:endParaRPr lang="en-GB" sz="1000"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r>
                        <a:rPr lang="en-GB" sz="1000" b="0" i="0" u="none" strike="noStrike" noProof="0" dirty="0">
                          <a:effectLst/>
                          <a:latin typeface="United Curriculum"/>
                        </a:rPr>
                        <a:t>How can we reduce, recycle and repurpose?</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US" sz="1000" b="0" i="0" u="none" strike="noStrike" noProof="0" dirty="0"/>
                        <a:t>Pupils will learn how they can reduce waste by recycling and repurposing snack packets and plastic bags into useful items. </a:t>
                      </a:r>
                      <a:endParaRPr lang="en-US" dirty="0"/>
                    </a:p>
                  </a:txBody>
                  <a:tcPr marL="68580" marR="68580" marT="0" marB="0"/>
                </a:tc>
                <a:tc>
                  <a:txBody>
                    <a:bodyPr/>
                    <a:lstStyle/>
                    <a:p>
                      <a:pPr lvl="0">
                        <a:lnSpc>
                          <a:spcPct val="107000"/>
                        </a:lnSpc>
                        <a:spcAft>
                          <a:spcPts val="0"/>
                        </a:spcAft>
                        <a:buNone/>
                      </a:pPr>
                      <a:r>
                        <a:rPr lang="en-GB" sz="1000" b="0" i="0" u="none" strike="noStrike" noProof="0" dirty="0">
                          <a:effectLst/>
                          <a:latin typeface="United Curriculum"/>
                        </a:rPr>
                        <a:t>Textiles</a:t>
                      </a:r>
                    </a:p>
                    <a:p>
                      <a:pPr lvl="0">
                        <a:lnSpc>
                          <a:spcPct val="107000"/>
                        </a:lnSpc>
                        <a:spcAft>
                          <a:spcPts val="0"/>
                        </a:spcAft>
                        <a:buNone/>
                      </a:pPr>
                      <a:endParaRPr lang="en-GB" sz="1000" b="0" i="0" u="none" strike="noStrike" noProof="0" dirty="0">
                        <a:effectLst/>
                        <a:latin typeface="United Curriculum"/>
                      </a:endParaRPr>
                    </a:p>
                    <a:p>
                      <a:pPr lvl="0">
                        <a:lnSpc>
                          <a:spcPct val="107000"/>
                        </a:lnSpc>
                        <a:spcAft>
                          <a:spcPts val="0"/>
                        </a:spcAft>
                        <a:buNone/>
                      </a:pPr>
                      <a:r>
                        <a:rPr lang="en-GB" sz="1000" b="0" i="0" u="none" strike="noStrike" noProof="0" dirty="0">
                          <a:effectLst/>
                          <a:latin typeface="United Curriculum"/>
                        </a:rPr>
                        <a:t>Sustainable materials</a:t>
                      </a:r>
                    </a:p>
                  </a:txBody>
                  <a:tcPr marL="68580" marR="68580" marT="0" marB="0"/>
                </a:tc>
                <a:tc>
                  <a:txBody>
                    <a:bodyPr/>
                    <a:lstStyle/>
                    <a:p>
                      <a:endParaRPr lang="en-GB" dirty="0"/>
                    </a:p>
                  </a:txBody>
                  <a:tcPr/>
                </a:tc>
                <a:tc>
                  <a:txBody>
                    <a:bodyPr/>
                    <a:lstStyle/>
                    <a:p>
                      <a:pPr lvl="0">
                        <a:buNone/>
                      </a:pPr>
                      <a:r>
                        <a:rPr lang="en-GB" sz="1000" b="0" i="0" u="none" strike="noStrike" noProof="0" dirty="0"/>
                        <a:t>Know: </a:t>
                      </a:r>
                      <a:endParaRPr lang="en-US" dirty="0"/>
                    </a:p>
                    <a:p>
                      <a:pPr lvl="0">
                        <a:buNone/>
                      </a:pPr>
                      <a:endParaRPr lang="en-GB" sz="1000" b="0" i="0" u="none" strike="noStrike" noProof="0" dirty="0"/>
                    </a:p>
                    <a:p>
                      <a:pPr lvl="0">
                        <a:buNone/>
                      </a:pPr>
                      <a:r>
                        <a:rPr lang="en-GB" sz="1000" b="0" i="0" u="none" strike="noStrike" noProof="0" dirty="0"/>
                        <a:t>Plastic waste can be recycled and repurposed into practical, useful items </a:t>
                      </a:r>
                      <a:endParaRPr lang="en-US"/>
                    </a:p>
                    <a:p>
                      <a:pPr lvl="0">
                        <a:buNone/>
                      </a:pPr>
                      <a:endParaRPr lang="en-GB" sz="1000" b="0" i="0" u="none" strike="noStrike" noProof="0" dirty="0"/>
                    </a:p>
                    <a:p>
                      <a:pPr lvl="0">
                        <a:buNone/>
                      </a:pPr>
                      <a:endParaRPr lang="en-GB" sz="1000" b="0" i="0" u="none" strike="noStrike" noProof="0" dirty="0"/>
                    </a:p>
                    <a:p>
                      <a:pPr lvl="0">
                        <a:buNone/>
                      </a:pPr>
                      <a:r>
                        <a:rPr lang="en-GB" sz="1000" b="0" i="0" u="none" strike="noStrike" noProof="0" dirty="0"/>
                        <a:t>Be able to: </a:t>
                      </a:r>
                      <a:endParaRPr lang="en-US" dirty="0"/>
                    </a:p>
                    <a:p>
                      <a:pPr lvl="0">
                        <a:buNone/>
                      </a:pPr>
                      <a:endParaRPr lang="en-GB" sz="1000" b="0" i="0" u="none" strike="noStrike" noProof="0" dirty="0"/>
                    </a:p>
                    <a:p>
                      <a:pPr lvl="0">
                        <a:buNone/>
                      </a:pPr>
                      <a:r>
                        <a:rPr lang="en-GB" sz="1000" b="0" i="0" u="none" strike="noStrike" noProof="0" dirty="0"/>
                        <a:t>Make a crochet hook out of a chopstick Use plastic bags and snack packets to create practical items</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697030">
                <a:tc gridSpan="5">
                  <a:txBody>
                    <a:bodyPr/>
                    <a:lstStyle/>
                    <a:p>
                      <a:pPr lvl="0">
                        <a:buNone/>
                      </a:pPr>
                      <a:endParaRPr lang="en-GB" sz="1050" b="1" i="0" u="none" strike="noStrike" noProof="0" dirty="0"/>
                    </a:p>
                    <a:p>
                      <a:pPr lvl="0">
                        <a:buNone/>
                      </a:pPr>
                      <a:r>
                        <a:rPr lang="en-GB" sz="1050" b="1" i="0" u="none" strike="noStrike" noProof="0" dirty="0"/>
                        <a:t>Pupils will already be able to: </a:t>
                      </a:r>
                      <a:endParaRPr lang="en-GB" b="1" dirty="0"/>
                    </a:p>
                    <a:p>
                      <a:pPr lvl="0">
                        <a:buNone/>
                      </a:pPr>
                      <a:endParaRPr lang="en-GB" sz="1050" b="1" i="0" u="none" strike="noStrike" noProof="0" dirty="0"/>
                    </a:p>
                    <a:p>
                      <a:pPr lvl="0">
                        <a:buNone/>
                      </a:pPr>
                      <a:endParaRPr lang="en-GB" sz="1050" b="1" i="0" u="none" strike="noStrike" noProof="0" dirty="0"/>
                    </a:p>
                    <a:p>
                      <a:pPr lvl="0">
                        <a:buNone/>
                      </a:pPr>
                      <a:r>
                        <a:rPr lang="en-GB" sz="1050" b="0" i="0" u="none" strike="noStrike" noProof="0" dirty="0">
                          <a:latin typeface="United Curriculum"/>
                        </a:rPr>
                        <a:t>• make a chain from yarn</a:t>
                      </a:r>
                      <a:endParaRPr lang="en-GB" dirty="0"/>
                    </a:p>
                    <a:p>
                      <a:pPr lvl="0">
                        <a:buNone/>
                      </a:pPr>
                      <a:r>
                        <a:rPr lang="en-GB" sz="1050" b="0" i="0" u="none" strike="noStrike" noProof="0" dirty="0">
                          <a:latin typeface="United Curriculum"/>
                        </a:rPr>
                        <a:t>• identify properties of materials</a:t>
                      </a:r>
                      <a:endParaRPr lang="en-GB" dirty="0"/>
                    </a:p>
                    <a:p>
                      <a:pPr lvl="0">
                        <a:buNone/>
                      </a:pPr>
                      <a:r>
                        <a:rPr lang="en-GB" sz="1050" b="0" i="0" u="none" strike="noStrike" noProof="0" dirty="0">
                          <a:latin typeface="United Curriculum"/>
                        </a:rPr>
                        <a:t>• explore the different properties of a range of fabrics and how these determine their uses </a:t>
                      </a:r>
                      <a:endParaRPr lang="en-GB" dirty="0"/>
                    </a:p>
                    <a:p>
                      <a:pPr lvl="0">
                        <a:buNone/>
                      </a:pPr>
                      <a:endParaRPr lang="en-GB" sz="1050" b="0" i="0" u="none" strike="noStrike" noProof="0"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descr="A white rectangular box with black text&#10;&#10;AI-generated content may be incorrect.">
            <a:extLst>
              <a:ext uri="{FF2B5EF4-FFF2-40B4-BE49-F238E27FC236}">
                <a16:creationId xmlns:a16="http://schemas.microsoft.com/office/drawing/2014/main" id="{ADC0AAD0-9043-3B8A-62A1-BDA985AEB0AA}"/>
              </a:ext>
            </a:extLst>
          </p:cNvPr>
          <p:cNvPicPr>
            <a:picLocks noChangeAspect="1"/>
          </p:cNvPicPr>
          <p:nvPr/>
        </p:nvPicPr>
        <p:blipFill>
          <a:blip r:embed="rId2"/>
          <a:stretch>
            <a:fillRect/>
          </a:stretch>
        </p:blipFill>
        <p:spPr>
          <a:xfrm>
            <a:off x="3721184" y="1863441"/>
            <a:ext cx="3750959" cy="936933"/>
          </a:xfrm>
          <a:prstGeom prst="rect">
            <a:avLst/>
          </a:prstGeom>
        </p:spPr>
      </p:pic>
      <p:pic>
        <p:nvPicPr>
          <p:cNvPr id="6" name="Picture 5">
            <a:extLst>
              <a:ext uri="{FF2B5EF4-FFF2-40B4-BE49-F238E27FC236}">
                <a16:creationId xmlns:a16="http://schemas.microsoft.com/office/drawing/2014/main" id="{278B0A9D-A044-AA24-BDFA-6C343F47B3D0}"/>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368172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2CB29A-1D67-0C36-89F4-21BA01B3A272}"/>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2BCF521F-3989-434E-DD15-6155CC9EBCAE}"/>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48D1AABF-3C0D-8DD7-9CB0-DD1C760C569D}"/>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6867F5D6-9D23-3E96-B31C-CF7CD762FBF1}"/>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7C2C26DA-39F3-DC17-48D9-6B22915C0E3D}"/>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884D5959-DEAF-7FF7-E6BC-9B379AAA1ED7}"/>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F5CBF76B-FC47-BEF2-E691-5DA1E39C9E1F}"/>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E5FA145B-2648-3677-D822-B8EA40174152}"/>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1BA5CE09-755C-DD4A-6549-23E4549C7597}"/>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3A3A8474-B08F-425F-5DB8-ECCFCCB7EFE3}"/>
              </a:ext>
            </a:extLst>
          </p:cNvPr>
          <p:cNvSpPr txBox="1"/>
          <p:nvPr/>
        </p:nvSpPr>
        <p:spPr>
          <a:xfrm>
            <a:off x="1000228" y="275240"/>
            <a:ext cx="6552994" cy="461665"/>
          </a:xfrm>
          <a:prstGeom prst="rect">
            <a:avLst/>
          </a:prstGeom>
          <a:noFill/>
        </p:spPr>
        <p:txBody>
          <a:bodyPr wrap="square" rtlCol="0">
            <a:spAutoFit/>
          </a:bodyPr>
          <a:lstStyle/>
          <a:p>
            <a:pPr algn="ctr"/>
            <a:r>
              <a:rPr lang="en-GB" sz="2400" dirty="0">
                <a:solidFill>
                  <a:srgbClr val="44375E"/>
                </a:solidFill>
              </a:rPr>
              <a:t>Key Stage 1 – Year 1</a:t>
            </a:r>
          </a:p>
        </p:txBody>
      </p:sp>
      <p:graphicFrame>
        <p:nvGraphicFramePr>
          <p:cNvPr id="8" name="Table 7">
            <a:extLst>
              <a:ext uri="{FF2B5EF4-FFF2-40B4-BE49-F238E27FC236}">
                <a16:creationId xmlns:a16="http://schemas.microsoft.com/office/drawing/2014/main" id="{5D170437-7A2A-110E-6300-05A9E0B0B7BC}"/>
              </a:ext>
            </a:extLst>
          </p:cNvPr>
          <p:cNvGraphicFramePr>
            <a:graphicFrameLocks noGrp="1"/>
          </p:cNvGraphicFramePr>
          <p:nvPr>
            <p:extLst>
              <p:ext uri="{D42A27DB-BD31-4B8C-83A1-F6EECF244321}">
                <p14:modId xmlns:p14="http://schemas.microsoft.com/office/powerpoint/2010/main" val="611613662"/>
              </p:ext>
            </p:extLst>
          </p:nvPr>
        </p:nvGraphicFramePr>
        <p:xfrm>
          <a:off x="139802" y="998253"/>
          <a:ext cx="9626250" cy="5128025"/>
        </p:xfrm>
        <a:graphic>
          <a:graphicData uri="http://schemas.openxmlformats.org/drawingml/2006/table">
            <a:tbl>
              <a:tblPr firstRow="1" bandRow="1">
                <a:tableStyleId>{8A107856-5554-42FB-B03E-39F5DBC370BA}</a:tableStyleId>
              </a:tblPr>
              <a:tblGrid>
                <a:gridCol w="798601">
                  <a:extLst>
                    <a:ext uri="{9D8B030D-6E8A-4147-A177-3AD203B41FA5}">
                      <a16:colId xmlns:a16="http://schemas.microsoft.com/office/drawing/2014/main" val="3993469012"/>
                    </a:ext>
                  </a:extLst>
                </a:gridCol>
                <a:gridCol w="1557275">
                  <a:extLst>
                    <a:ext uri="{9D8B030D-6E8A-4147-A177-3AD203B41FA5}">
                      <a16:colId xmlns:a16="http://schemas.microsoft.com/office/drawing/2014/main" val="62550763"/>
                    </a:ext>
                  </a:extLst>
                </a:gridCol>
                <a:gridCol w="921865">
                  <a:extLst>
                    <a:ext uri="{9D8B030D-6E8A-4147-A177-3AD203B41FA5}">
                      <a16:colId xmlns:a16="http://schemas.microsoft.com/office/drawing/2014/main" val="1504996340"/>
                    </a:ext>
                  </a:extLst>
                </a:gridCol>
                <a:gridCol w="3993013">
                  <a:extLst>
                    <a:ext uri="{9D8B030D-6E8A-4147-A177-3AD203B41FA5}">
                      <a16:colId xmlns:a16="http://schemas.microsoft.com/office/drawing/2014/main" val="1503854659"/>
                    </a:ext>
                  </a:extLst>
                </a:gridCol>
                <a:gridCol w="2355496">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1 Block B</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How can you stop a tower from toppling over?</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GB" sz="1000" b="0" i="0" u="none" strike="noStrike" noProof="0" dirty="0">
                          <a:solidFill>
                            <a:srgbClr val="000000"/>
                          </a:solidFill>
                          <a:effectLst/>
                        </a:rPr>
                        <a:t>Pupils will investigate what needs to be in place so that a structure can remain standing on its own. They will use a range of materials to explore and reason about why The Leaning Tower of Pisa some structures may fall.</a:t>
                      </a:r>
                      <a:endParaRPr lang="en-US" dirty="0"/>
                    </a:p>
                  </a:txBody>
                  <a:tcPr marL="68580" marR="68580" marT="0" marB="0"/>
                </a:tc>
                <a:tc>
                  <a:txBody>
                    <a:bodyPr/>
                    <a:lstStyle/>
                    <a:p>
                      <a:pPr>
                        <a:lnSpc>
                          <a:spcPct val="107000"/>
                        </a:lnSpc>
                        <a:spcAft>
                          <a:spcPts val="0"/>
                        </a:spcAft>
                      </a:pPr>
                      <a:r>
                        <a:rPr lang="en-GB" sz="1000" dirty="0">
                          <a:effectLst/>
                          <a:latin typeface="+mn-lt"/>
                          <a:ea typeface="Calibri"/>
                          <a:cs typeface="Calibri"/>
                        </a:rPr>
                        <a:t>Structure</a:t>
                      </a:r>
                    </a:p>
                    <a:p>
                      <a:pPr lvl="0">
                        <a:lnSpc>
                          <a:spcPct val="107000"/>
                        </a:lnSpc>
                        <a:spcAft>
                          <a:spcPts val="0"/>
                        </a:spcAft>
                        <a:buNone/>
                      </a:pPr>
                      <a:endParaRPr lang="en-GB" sz="1000" dirty="0">
                        <a:effectLst/>
                        <a:latin typeface="+mn-lt"/>
                        <a:ea typeface="Calibri"/>
                        <a:cs typeface="Calibri"/>
                      </a:endParaRPr>
                    </a:p>
                    <a:p>
                      <a:pPr lvl="0">
                        <a:lnSpc>
                          <a:spcPct val="107000"/>
                        </a:lnSpc>
                        <a:spcAft>
                          <a:spcPts val="0"/>
                        </a:spcAft>
                        <a:buNone/>
                      </a:pPr>
                      <a:r>
                        <a:rPr lang="en-GB" sz="1000" dirty="0">
                          <a:effectLst/>
                          <a:latin typeface="+mn-lt"/>
                          <a:ea typeface="Calibri"/>
                          <a:cs typeface="Calibri"/>
                        </a:rPr>
                        <a:t>Free Standing Structures</a:t>
                      </a:r>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A freestanding structure is a structure that stands on its own foundation or base without attachment to anything else </a:t>
                      </a:r>
                      <a:endParaRPr lang="en-US"/>
                    </a:p>
                    <a:p>
                      <a:pPr lvl="0">
                        <a:buNone/>
                      </a:pPr>
                      <a:endParaRPr lang="en-GB" sz="1000" b="0" i="0" u="none" strike="noStrike" noProof="0" dirty="0">
                        <a:latin typeface="United Curriculum"/>
                      </a:endParaRPr>
                    </a:p>
                    <a:p>
                      <a:pPr lvl="0">
                        <a:buNone/>
                      </a:pPr>
                      <a:r>
                        <a:rPr lang="en-GB" sz="1000" b="0" i="0" u="none" strike="noStrike" noProof="0" dirty="0"/>
                        <a:t>Be able to: </a:t>
                      </a:r>
                      <a:endParaRPr lang="en-GB" dirty="0"/>
                    </a:p>
                    <a:p>
                      <a:pPr lvl="0">
                        <a:buNone/>
                      </a:pPr>
                      <a:endParaRPr lang="en-GB" sz="1000" b="0" i="0" u="none" strike="noStrike" noProof="0" dirty="0"/>
                    </a:p>
                    <a:p>
                      <a:pPr lvl="0">
                        <a:buNone/>
                      </a:pPr>
                      <a:r>
                        <a:rPr lang="en-GB" sz="1000" b="0" i="0" u="none" strike="noStrike" noProof="0" dirty="0"/>
                        <a:t>Build structures that are freestanding using a range of different materials</a:t>
                      </a:r>
                      <a:endParaRPr lang="en-GB" dirty="0"/>
                    </a:p>
                    <a:p>
                      <a:pPr lvl="0">
                        <a:buNone/>
                      </a:pPr>
                      <a:endParaRPr lang="en-GB" sz="1000" b="0" i="0" u="none" strike="noStrike" noProof="0" dirty="0"/>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latin typeface="United Curriculum"/>
                      </a:endParaRPr>
                    </a:p>
                    <a:p>
                      <a:pPr lvl="0">
                        <a:buNone/>
                      </a:pPr>
                      <a:r>
                        <a:rPr lang="en-GB" sz="1050" b="1" i="0" u="none" strike="noStrike" noProof="0" dirty="0"/>
                        <a:t>Pupils will already be able to: </a:t>
                      </a:r>
                      <a:endParaRPr lang="en-GB" b="1" dirty="0"/>
                    </a:p>
                    <a:p>
                      <a:pPr lvl="0">
                        <a:buNone/>
                      </a:pPr>
                      <a:endParaRPr lang="en-GB" sz="1050" b="0" i="0" u="none" strike="noStrike" noProof="0" dirty="0"/>
                    </a:p>
                    <a:p>
                      <a:pPr lvl="0">
                        <a:buNone/>
                      </a:pPr>
                      <a:r>
                        <a:rPr lang="en-GB" sz="1050" b="0" i="0" u="none" strike="noStrike" noProof="0" dirty="0"/>
                        <a:t>• use scissors </a:t>
                      </a:r>
                      <a:endParaRPr lang="en-GB" dirty="0"/>
                    </a:p>
                    <a:p>
                      <a:pPr lvl="0">
                        <a:buNone/>
                      </a:pPr>
                      <a:r>
                        <a:rPr lang="en-GB" sz="1050" b="0" i="0" u="none" strike="noStrike" noProof="0" dirty="0"/>
                        <a:t>• identify different types of building blocks</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descr="A white rectangular box with black text&#10;&#10;AI-generated content may be incorrect.">
            <a:extLst>
              <a:ext uri="{FF2B5EF4-FFF2-40B4-BE49-F238E27FC236}">
                <a16:creationId xmlns:a16="http://schemas.microsoft.com/office/drawing/2014/main" id="{F5EF40EA-836B-E241-F14B-E6C2598337D5}"/>
              </a:ext>
            </a:extLst>
          </p:cNvPr>
          <p:cNvPicPr>
            <a:picLocks noChangeAspect="1"/>
          </p:cNvPicPr>
          <p:nvPr/>
        </p:nvPicPr>
        <p:blipFill>
          <a:blip r:embed="rId2"/>
          <a:stretch>
            <a:fillRect/>
          </a:stretch>
        </p:blipFill>
        <p:spPr>
          <a:xfrm>
            <a:off x="3492365" y="1984773"/>
            <a:ext cx="3817466" cy="1020586"/>
          </a:xfrm>
          <a:prstGeom prst="rect">
            <a:avLst/>
          </a:prstGeom>
        </p:spPr>
      </p:pic>
      <p:pic>
        <p:nvPicPr>
          <p:cNvPr id="6" name="Picture 5">
            <a:extLst>
              <a:ext uri="{FF2B5EF4-FFF2-40B4-BE49-F238E27FC236}">
                <a16:creationId xmlns:a16="http://schemas.microsoft.com/office/drawing/2014/main" id="{2D19B553-83CD-A528-1B8D-E05B5ECC40F2}"/>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1103748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2C3C2-5496-20FA-D752-FBB02B447C8E}"/>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82F6CC70-BAF3-B33F-076C-66F072FC24B4}"/>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77FA4727-79FB-BCE9-9433-BCC11B45F749}"/>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EF9445CA-25FD-26B8-2C5D-5EB29CC4F39D}"/>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FC207D09-E2EC-BF63-33E4-61E82CA63EA8}"/>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BC18A213-E44B-EB12-0E19-EB9DEEA2044A}"/>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3C9F1529-5B3F-9CCC-A5F7-1C6B48E03F3C}"/>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B2166BF2-2DA4-76EB-B1DA-22EB5C1B3BC3}"/>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8F0A26E8-AE28-9BEF-ECF5-07322E66D420}"/>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E3697425-2044-5F14-B601-C98B3BE95353}"/>
              </a:ext>
            </a:extLst>
          </p:cNvPr>
          <p:cNvSpPr txBox="1"/>
          <p:nvPr/>
        </p:nvSpPr>
        <p:spPr>
          <a:xfrm>
            <a:off x="1000228" y="275240"/>
            <a:ext cx="6552994" cy="461665"/>
          </a:xfrm>
          <a:prstGeom prst="rect">
            <a:avLst/>
          </a:prstGeom>
          <a:noFill/>
        </p:spPr>
        <p:txBody>
          <a:bodyPr wrap="square" rtlCol="0">
            <a:spAutoFit/>
          </a:bodyPr>
          <a:lstStyle/>
          <a:p>
            <a:pPr algn="ctr"/>
            <a:r>
              <a:rPr lang="en-GB" sz="2400" dirty="0">
                <a:solidFill>
                  <a:srgbClr val="44375E"/>
                </a:solidFill>
              </a:rPr>
              <a:t>Key Stage 1 – Year 1</a:t>
            </a:r>
          </a:p>
        </p:txBody>
      </p:sp>
      <p:graphicFrame>
        <p:nvGraphicFramePr>
          <p:cNvPr id="8" name="Table 7">
            <a:extLst>
              <a:ext uri="{FF2B5EF4-FFF2-40B4-BE49-F238E27FC236}">
                <a16:creationId xmlns:a16="http://schemas.microsoft.com/office/drawing/2014/main" id="{384D8BB9-5023-96E3-CC70-5E8C9817897A}"/>
              </a:ext>
            </a:extLst>
          </p:cNvPr>
          <p:cNvGraphicFramePr>
            <a:graphicFrameLocks noGrp="1"/>
          </p:cNvGraphicFramePr>
          <p:nvPr>
            <p:extLst>
              <p:ext uri="{D42A27DB-BD31-4B8C-83A1-F6EECF244321}">
                <p14:modId xmlns:p14="http://schemas.microsoft.com/office/powerpoint/2010/main" val="1600308550"/>
              </p:ext>
            </p:extLst>
          </p:nvPr>
        </p:nvGraphicFramePr>
        <p:xfrm>
          <a:off x="139802" y="998253"/>
          <a:ext cx="9626244" cy="5293512"/>
        </p:xfrm>
        <a:graphic>
          <a:graphicData uri="http://schemas.openxmlformats.org/drawingml/2006/table">
            <a:tbl>
              <a:tblPr firstRow="1" bandRow="1">
                <a:tableStyleId>{8A107856-5554-42FB-B03E-39F5DBC370BA}</a:tableStyleId>
              </a:tblPr>
              <a:tblGrid>
                <a:gridCol w="718742">
                  <a:extLst>
                    <a:ext uri="{9D8B030D-6E8A-4147-A177-3AD203B41FA5}">
                      <a16:colId xmlns:a16="http://schemas.microsoft.com/office/drawing/2014/main" val="3993469012"/>
                    </a:ext>
                  </a:extLst>
                </a:gridCol>
                <a:gridCol w="2355877">
                  <a:extLst>
                    <a:ext uri="{9D8B030D-6E8A-4147-A177-3AD203B41FA5}">
                      <a16:colId xmlns:a16="http://schemas.microsoft.com/office/drawing/2014/main" val="62550763"/>
                    </a:ext>
                  </a:extLst>
                </a:gridCol>
                <a:gridCol w="1267781">
                  <a:extLst>
                    <a:ext uri="{9D8B030D-6E8A-4147-A177-3AD203B41FA5}">
                      <a16:colId xmlns:a16="http://schemas.microsoft.com/office/drawing/2014/main" val="1504996340"/>
                    </a:ext>
                  </a:extLst>
                </a:gridCol>
                <a:gridCol w="2928349">
                  <a:extLst>
                    <a:ext uri="{9D8B030D-6E8A-4147-A177-3AD203B41FA5}">
                      <a16:colId xmlns:a16="http://schemas.microsoft.com/office/drawing/2014/main" val="1503854659"/>
                    </a:ext>
                  </a:extLst>
                </a:gridCol>
                <a:gridCol w="2355495">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1 Block C</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How does food affect your sense? </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GB" sz="1000" b="0" i="0" u="none" strike="noStrike" noProof="0" dirty="0">
                          <a:solidFill>
                            <a:srgbClr val="000000"/>
                          </a:solidFill>
                          <a:effectLst/>
                        </a:rPr>
                        <a:t>.</a:t>
                      </a:r>
                      <a:r>
                        <a:rPr lang="en-GB" sz="1000" b="0" i="0" u="none" strike="noStrike" noProof="0" dirty="0">
                          <a:solidFill>
                            <a:srgbClr val="000000"/>
                          </a:solidFill>
                          <a:effectLst/>
                          <a:latin typeface="United Curriculum"/>
                        </a:rPr>
                        <a:t>Pupils will learn that eating is a sensory experience. They will learn about the nutritional value of vegetables and why colourful food can be better for you. They will use a range of culinary techniques to create and modify dishes that appeal to the senses</a:t>
                      </a:r>
                      <a:endParaRPr lang="en-US" dirty="0"/>
                    </a:p>
                  </a:txBody>
                  <a:tcPr marL="68580" marR="68580" marT="0" marB="0"/>
                </a:tc>
                <a:tc>
                  <a:txBody>
                    <a:bodyPr/>
                    <a:lstStyle/>
                    <a:p>
                      <a:pPr>
                        <a:lnSpc>
                          <a:spcPct val="107000"/>
                        </a:lnSpc>
                        <a:spcAft>
                          <a:spcPts val="0"/>
                        </a:spcAft>
                      </a:pPr>
                      <a:r>
                        <a:rPr lang="en-GB" sz="1000" dirty="0">
                          <a:effectLst/>
                          <a:latin typeface="+mn-lt"/>
                          <a:ea typeface="Calibri"/>
                          <a:cs typeface="Calibri"/>
                        </a:rPr>
                        <a:t>Food and Nutrition</a:t>
                      </a:r>
                    </a:p>
                    <a:p>
                      <a:pPr lvl="0">
                        <a:lnSpc>
                          <a:spcPct val="107000"/>
                        </a:lnSpc>
                        <a:spcAft>
                          <a:spcPts val="0"/>
                        </a:spcAft>
                        <a:buNone/>
                      </a:pPr>
                      <a:endParaRPr lang="en-GB" sz="1000" dirty="0">
                        <a:effectLst/>
                        <a:latin typeface="+mn-lt"/>
                        <a:ea typeface="Calibri"/>
                        <a:cs typeface="Calibri"/>
                      </a:endParaRPr>
                    </a:p>
                    <a:p>
                      <a:pPr lvl="0">
                        <a:lnSpc>
                          <a:spcPct val="107000"/>
                        </a:lnSpc>
                        <a:spcAft>
                          <a:spcPts val="0"/>
                        </a:spcAft>
                        <a:buNone/>
                      </a:pPr>
                      <a:r>
                        <a:rPr lang="en-GB" sz="1000" dirty="0">
                          <a:effectLst/>
                          <a:latin typeface="+mn-lt"/>
                          <a:ea typeface="Calibri"/>
                          <a:cs typeface="Calibri"/>
                        </a:rPr>
                        <a:t>Preparing Fruit and Vegetables</a:t>
                      </a:r>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Why colourful food can be healthier How different foods can affect their senses </a:t>
                      </a:r>
                      <a:endParaRPr lang="en-US" dirty="0"/>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US"/>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Peel, chop and grate a selection of vegetables Modify food to suit their food senses </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latin typeface="United Curriculum"/>
                      </a:endParaRPr>
                    </a:p>
                    <a:p>
                      <a:pPr lvl="0">
                        <a:buNone/>
                      </a:pPr>
                      <a:r>
                        <a:rPr lang="en-GB" sz="1100" b="1" i="0" u="none" strike="noStrike" noProof="0" dirty="0">
                          <a:latin typeface="United Curriculum"/>
                        </a:rPr>
                        <a:t>Pupils will already be able to:</a:t>
                      </a:r>
                      <a:r>
                        <a:rPr lang="en-GB" sz="1100" b="0" i="0" u="none" strike="noStrike" noProof="0" dirty="0">
                          <a:latin typeface="United Curriculum"/>
                        </a:rPr>
                        <a:t> </a:t>
                      </a:r>
                      <a:endParaRPr lang="en-GB" sz="1100"/>
                    </a:p>
                    <a:p>
                      <a:pPr lvl="0">
                        <a:buNone/>
                      </a:pPr>
                      <a:endParaRPr lang="en-GB" sz="1100" b="0" i="0" u="none" strike="noStrike" noProof="0" dirty="0">
                        <a:latin typeface="United Curriculum"/>
                      </a:endParaRPr>
                    </a:p>
                    <a:p>
                      <a:pPr lvl="0">
                        <a:buNone/>
                      </a:pPr>
                      <a:r>
                        <a:rPr lang="en-GB" sz="1100" b="0" i="0" u="none" strike="noStrike" noProof="0" dirty="0">
                          <a:latin typeface="United Curriculum"/>
                        </a:rPr>
                        <a:t>• distinguish between fruit and vegetables </a:t>
                      </a:r>
                      <a:endParaRPr lang="en-GB" sz="1100"/>
                    </a:p>
                    <a:p>
                      <a:pPr lvl="0">
                        <a:buNone/>
                      </a:pPr>
                      <a:r>
                        <a:rPr lang="en-GB" sz="1100" b="0" i="0" u="none" strike="noStrike" noProof="0" dirty="0">
                          <a:latin typeface="United Curriculum"/>
                        </a:rPr>
                        <a:t>• name a range of vegetables </a:t>
                      </a:r>
                      <a:endParaRPr lang="en-GB" sz="1100"/>
                    </a:p>
                    <a:p>
                      <a:pPr lvl="0">
                        <a:buNone/>
                      </a:pPr>
                      <a:r>
                        <a:rPr lang="en-GB" sz="1100" b="0" i="0" u="none" strike="noStrike" noProof="0" dirty="0">
                          <a:latin typeface="United Curriculum"/>
                        </a:rPr>
                        <a:t>• identify the five senses </a:t>
                      </a:r>
                      <a:endParaRPr lang="en-GB" sz="1100"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6" name="Picture 5">
            <a:extLst>
              <a:ext uri="{FF2B5EF4-FFF2-40B4-BE49-F238E27FC236}">
                <a16:creationId xmlns:a16="http://schemas.microsoft.com/office/drawing/2014/main" id="{89EA84EC-0FE9-64F8-7E7A-95212170CB4A}"/>
              </a:ext>
            </a:extLst>
          </p:cNvPr>
          <p:cNvPicPr>
            <a:picLocks noChangeAspect="1"/>
          </p:cNvPicPr>
          <p:nvPr/>
        </p:nvPicPr>
        <p:blipFill>
          <a:blip r:embed="rId2"/>
          <a:stretch>
            <a:fillRect/>
          </a:stretch>
        </p:blipFill>
        <p:spPr>
          <a:xfrm>
            <a:off x="8799853" y="234895"/>
            <a:ext cx="490086" cy="436675"/>
          </a:xfrm>
          <a:prstGeom prst="rect">
            <a:avLst/>
          </a:prstGeom>
        </p:spPr>
      </p:pic>
    </p:spTree>
    <p:extLst>
      <p:ext uri="{BB962C8B-B14F-4D97-AF65-F5344CB8AC3E}">
        <p14:creationId xmlns:p14="http://schemas.microsoft.com/office/powerpoint/2010/main" val="1552850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BFB42-F3D0-5937-6B5E-80D6A66A5569}"/>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AED79610-0421-7747-0CB1-B9BF301F2496}"/>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7D7BDB52-2DA3-C11E-C200-7FEC7F0C389A}"/>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E5083C88-1D40-C947-CF17-5D6C40F5E5EC}"/>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544BDD3E-AAC2-C378-058F-E38FE4AD391B}"/>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D0694BC3-027C-FD23-4BAB-F80FCAEF3EC5}"/>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650FFD05-1956-BF1C-D38C-A1189C8181E0}"/>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DF4F09CA-FD48-E3FA-8952-DFA9476F8D11}"/>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27D7CC65-FAEC-8055-3D9B-F026217F78B6}"/>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6238F4C2-C30E-2721-F5B1-D567CDD2BD7F}"/>
              </a:ext>
            </a:extLst>
          </p:cNvPr>
          <p:cNvSpPr txBox="1"/>
          <p:nvPr/>
        </p:nvSpPr>
        <p:spPr>
          <a:xfrm>
            <a:off x="1000228" y="275240"/>
            <a:ext cx="6552994" cy="461665"/>
          </a:xfrm>
          <a:prstGeom prst="rect">
            <a:avLst/>
          </a:prstGeom>
          <a:noFill/>
        </p:spPr>
        <p:txBody>
          <a:bodyPr wrap="square" rtlCol="0">
            <a:spAutoFit/>
          </a:bodyPr>
          <a:lstStyle/>
          <a:p>
            <a:pPr algn="ctr"/>
            <a:r>
              <a:rPr lang="en-GB" sz="2400" dirty="0">
                <a:solidFill>
                  <a:srgbClr val="44375E"/>
                </a:solidFill>
              </a:rPr>
              <a:t>Key Stage 1 – Year 1</a:t>
            </a:r>
          </a:p>
        </p:txBody>
      </p:sp>
      <p:graphicFrame>
        <p:nvGraphicFramePr>
          <p:cNvPr id="8" name="Table 7">
            <a:extLst>
              <a:ext uri="{FF2B5EF4-FFF2-40B4-BE49-F238E27FC236}">
                <a16:creationId xmlns:a16="http://schemas.microsoft.com/office/drawing/2014/main" id="{036AA286-CE35-49CA-AC66-B1DDC6A1611E}"/>
              </a:ext>
            </a:extLst>
          </p:cNvPr>
          <p:cNvGraphicFramePr>
            <a:graphicFrameLocks noGrp="1"/>
          </p:cNvGraphicFramePr>
          <p:nvPr>
            <p:extLst>
              <p:ext uri="{D42A27DB-BD31-4B8C-83A1-F6EECF244321}">
                <p14:modId xmlns:p14="http://schemas.microsoft.com/office/powerpoint/2010/main" val="508120933"/>
              </p:ext>
            </p:extLst>
          </p:nvPr>
        </p:nvGraphicFramePr>
        <p:xfrm>
          <a:off x="139802" y="998253"/>
          <a:ext cx="9626239" cy="5128025"/>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617169">
                  <a:extLst>
                    <a:ext uri="{9D8B030D-6E8A-4147-A177-3AD203B41FA5}">
                      <a16:colId xmlns:a16="http://schemas.microsoft.com/office/drawing/2014/main" val="62550763"/>
                    </a:ext>
                  </a:extLst>
                </a:gridCol>
                <a:gridCol w="1068130">
                  <a:extLst>
                    <a:ext uri="{9D8B030D-6E8A-4147-A177-3AD203B41FA5}">
                      <a16:colId xmlns:a16="http://schemas.microsoft.com/office/drawing/2014/main" val="1504996340"/>
                    </a:ext>
                  </a:extLst>
                </a:gridCol>
                <a:gridCol w="3823310">
                  <a:extLst>
                    <a:ext uri="{9D8B030D-6E8A-4147-A177-3AD203B41FA5}">
                      <a16:colId xmlns:a16="http://schemas.microsoft.com/office/drawing/2014/main" val="1503854659"/>
                    </a:ext>
                  </a:extLst>
                </a:gridCol>
                <a:gridCol w="2079448">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1 Block D</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Can you build with bread?</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GB" sz="1000" b="0" i="0" u="none" strike="noStrike" noProof="0" dirty="0">
                          <a:solidFill>
                            <a:srgbClr val="000000"/>
                          </a:solidFill>
                          <a:effectLst/>
                        </a:rPr>
                        <a:t>Pupils will be able to identify a range of construction materials. They will investigate how materials can be changed by adding heat or water. They will use a combination of materials to create a small model house. </a:t>
                      </a:r>
                      <a:endParaRPr lang="en-US" dirty="0"/>
                    </a:p>
                  </a:txBody>
                  <a:tcPr marL="68580" marR="68580" marT="0" marB="0"/>
                </a:tc>
                <a:tc>
                  <a:txBody>
                    <a:bodyPr/>
                    <a:lstStyle/>
                    <a:p>
                      <a:pPr>
                        <a:lnSpc>
                          <a:spcPct val="107000"/>
                        </a:lnSpc>
                        <a:spcAft>
                          <a:spcPts val="0"/>
                        </a:spcAft>
                      </a:pPr>
                      <a:r>
                        <a:rPr lang="en-GB" sz="1000" dirty="0">
                          <a:effectLst/>
                          <a:latin typeface="+mn-lt"/>
                          <a:ea typeface="Calibri"/>
                          <a:cs typeface="Calibri"/>
                        </a:rPr>
                        <a:t>Understanding Materials</a:t>
                      </a:r>
                    </a:p>
                    <a:p>
                      <a:pPr lvl="0">
                        <a:lnSpc>
                          <a:spcPct val="107000"/>
                        </a:lnSpc>
                        <a:spcAft>
                          <a:spcPts val="0"/>
                        </a:spcAft>
                        <a:buNone/>
                      </a:pPr>
                      <a:endParaRPr lang="en-GB" sz="1000" dirty="0">
                        <a:effectLst/>
                        <a:latin typeface="+mn-lt"/>
                        <a:ea typeface="Calibri"/>
                        <a:cs typeface="Calibri"/>
                      </a:endParaRPr>
                    </a:p>
                    <a:p>
                      <a:pPr lvl="0">
                        <a:lnSpc>
                          <a:spcPct val="107000"/>
                        </a:lnSpc>
                        <a:spcAft>
                          <a:spcPts val="0"/>
                        </a:spcAft>
                        <a:buNone/>
                      </a:pPr>
                      <a:r>
                        <a:rPr lang="en-GB" sz="1000" dirty="0">
                          <a:effectLst/>
                          <a:latin typeface="+mn-lt"/>
                          <a:ea typeface="Calibri"/>
                          <a:cs typeface="Calibri"/>
                        </a:rPr>
                        <a:t>Selecting Materials</a:t>
                      </a:r>
                    </a:p>
                  </a:txBody>
                  <a:tcPr marL="68580" marR="68580" marT="0" marB="0"/>
                </a:tc>
                <a:tc>
                  <a:txBody>
                    <a:bodyPr/>
                    <a:lstStyle/>
                    <a:p>
                      <a:endParaRPr lang="en-GB" dirty="0"/>
                    </a:p>
                  </a:txBody>
                  <a:tcPr/>
                </a:tc>
                <a:tc>
                  <a:txBody>
                    <a:bodyPr/>
                    <a:lstStyle/>
                    <a:p>
                      <a:pPr lvl="0">
                        <a:buNone/>
                      </a:pPr>
                      <a:r>
                        <a:rPr lang="en-GB" sz="1000" b="0" i="0" u="none" strike="noStrike" noProof="0" dirty="0"/>
                        <a:t>Know: </a:t>
                      </a:r>
                      <a:endParaRPr lang="en-US" dirty="0"/>
                    </a:p>
                    <a:p>
                      <a:pPr lvl="0">
                        <a:buNone/>
                      </a:pPr>
                      <a:endParaRPr lang="en-GB" sz="1000" b="0" i="0" u="none" strike="noStrike" noProof="0" dirty="0"/>
                    </a:p>
                    <a:p>
                      <a:pPr lvl="0">
                        <a:buNone/>
                      </a:pPr>
                      <a:r>
                        <a:rPr lang="en-GB" sz="1000" b="0" i="0" u="none" strike="noStrike" noProof="0" dirty="0"/>
                        <a:t>Building materials have different properties which enable them to be used for different purposes </a:t>
                      </a:r>
                      <a:endParaRPr lang="en-US"/>
                    </a:p>
                    <a:p>
                      <a:pPr lvl="0">
                        <a:buNone/>
                      </a:pPr>
                      <a:endParaRPr lang="en-GB" sz="1000" b="0" i="0" u="none" strike="noStrike" noProof="0" dirty="0"/>
                    </a:p>
                    <a:p>
                      <a:pPr lvl="0">
                        <a:buNone/>
                      </a:pPr>
                      <a:r>
                        <a:rPr lang="en-GB" sz="1000" b="0" i="0" u="none" strike="noStrike" noProof="0" dirty="0"/>
                        <a:t>Be able to: </a:t>
                      </a:r>
                      <a:endParaRPr lang="en-US"/>
                    </a:p>
                    <a:p>
                      <a:pPr lvl="0">
                        <a:buNone/>
                      </a:pPr>
                      <a:endParaRPr lang="en-GB" sz="1000" b="0" i="0" u="none" strike="noStrike" noProof="0" dirty="0"/>
                    </a:p>
                    <a:p>
                      <a:pPr lvl="0">
                        <a:buNone/>
                      </a:pPr>
                      <a:r>
                        <a:rPr lang="en-GB" sz="1000" b="0" i="0" u="none" strike="noStrike" noProof="0" dirty="0"/>
                        <a:t>Identify, sort and select materials that can be used in construction Combine materials </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latin typeface="United Curriculum"/>
                      </a:endParaRPr>
                    </a:p>
                    <a:p>
                      <a:pPr lvl="0">
                        <a:buNone/>
                      </a:pPr>
                      <a:r>
                        <a:rPr lang="en-GB" sz="1050" b="1" i="0" u="none" strike="noStrike" noProof="0" dirty="0">
                          <a:latin typeface="United Curriculum"/>
                        </a:rPr>
                        <a:t>Pupils will already be able to:</a:t>
                      </a:r>
                      <a:r>
                        <a:rPr lang="en-GB" sz="1050" b="0" i="0" u="none" strike="noStrike" noProof="0" dirty="0">
                          <a:latin typeface="United Curriculum"/>
                        </a:rPr>
                        <a:t> </a:t>
                      </a:r>
                      <a:endParaRPr lang="en-GB"/>
                    </a:p>
                    <a:p>
                      <a:pPr lvl="0">
                        <a:buNone/>
                      </a:pPr>
                      <a:endParaRPr lang="en-GB" sz="1050" b="0" i="0" u="none" strike="noStrike" noProof="0" dirty="0">
                        <a:latin typeface="United Curriculum"/>
                      </a:endParaRPr>
                    </a:p>
                    <a:p>
                      <a:pPr lvl="0">
                        <a:buNone/>
                      </a:pPr>
                      <a:r>
                        <a:rPr lang="en-GB" sz="1050" b="0" i="0" u="none" strike="noStrike" noProof="0" dirty="0">
                          <a:latin typeface="United Curriculum"/>
                        </a:rPr>
                        <a:t>• distinguish between fruit and vegetables </a:t>
                      </a:r>
                      <a:endParaRPr lang="en-GB" dirty="0"/>
                    </a:p>
                    <a:p>
                      <a:pPr lvl="0">
                        <a:buNone/>
                      </a:pPr>
                      <a:r>
                        <a:rPr lang="en-GB" sz="1050" b="0" i="0" u="none" strike="noStrike" noProof="0" dirty="0">
                          <a:latin typeface="United Curriculum"/>
                        </a:rPr>
                        <a:t>• name a range of vegetables </a:t>
                      </a:r>
                      <a:endParaRPr lang="en-GB" dirty="0"/>
                    </a:p>
                    <a:p>
                      <a:pPr lvl="0">
                        <a:buNone/>
                      </a:pPr>
                      <a:r>
                        <a:rPr lang="en-GB" sz="1050" b="0" i="0" u="none" strike="noStrike" noProof="0" dirty="0">
                          <a:latin typeface="United Curriculum"/>
                        </a:rPr>
                        <a:t>• identify the five senses </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2" name="Picture 1" descr="A white rectangular box with black text&#10;&#10;AI-generated content may be incorrect.">
            <a:extLst>
              <a:ext uri="{FF2B5EF4-FFF2-40B4-BE49-F238E27FC236}">
                <a16:creationId xmlns:a16="http://schemas.microsoft.com/office/drawing/2014/main" id="{C92410DC-D186-A006-DE39-F832844D1CD7}"/>
              </a:ext>
            </a:extLst>
          </p:cNvPr>
          <p:cNvPicPr>
            <a:picLocks noChangeAspect="1"/>
          </p:cNvPicPr>
          <p:nvPr/>
        </p:nvPicPr>
        <p:blipFill>
          <a:blip r:embed="rId2"/>
          <a:stretch>
            <a:fillRect/>
          </a:stretch>
        </p:blipFill>
        <p:spPr>
          <a:xfrm>
            <a:off x="3934673" y="1991348"/>
            <a:ext cx="3701894" cy="970812"/>
          </a:xfrm>
          <a:prstGeom prst="rect">
            <a:avLst/>
          </a:prstGeom>
        </p:spPr>
      </p:pic>
      <p:pic>
        <p:nvPicPr>
          <p:cNvPr id="6" name="Picture 5">
            <a:extLst>
              <a:ext uri="{FF2B5EF4-FFF2-40B4-BE49-F238E27FC236}">
                <a16:creationId xmlns:a16="http://schemas.microsoft.com/office/drawing/2014/main" id="{C1330D6A-FB44-8201-00A9-A699FFAB9E58}"/>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107617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B000B-0402-616B-B7B5-D9BD6B6D16D1}"/>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F594E9B7-8FF3-F5EF-512F-0BAFDD79DCF3}"/>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06ED59CB-D2AC-361E-53B2-7B74F5000740}"/>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05295EDC-495A-A5D3-7BE2-D3D848E2371D}"/>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E1D68309-E77D-6D41-44F7-26CA7EAAB66D}"/>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BECD33C2-6803-703B-5F73-3DE35024C56B}"/>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4CCF7180-164B-C404-464F-D184FDBD584A}"/>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245BDA43-1D4F-E7C0-61F2-6D7D867D5239}"/>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33AAEB25-C7B4-FF38-9E20-0408D1BB4661}"/>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28D6A661-06FC-0125-90D4-A8F8ED5A5B54}"/>
              </a:ext>
            </a:extLst>
          </p:cNvPr>
          <p:cNvSpPr txBox="1"/>
          <p:nvPr/>
        </p:nvSpPr>
        <p:spPr>
          <a:xfrm>
            <a:off x="1000228" y="275240"/>
            <a:ext cx="6552994" cy="461665"/>
          </a:xfrm>
          <a:prstGeom prst="rect">
            <a:avLst/>
          </a:prstGeom>
          <a:noFill/>
        </p:spPr>
        <p:txBody>
          <a:bodyPr wrap="square" rtlCol="0">
            <a:spAutoFit/>
          </a:bodyPr>
          <a:lstStyle/>
          <a:p>
            <a:pPr algn="ctr"/>
            <a:r>
              <a:rPr lang="en-GB" sz="2400" dirty="0">
                <a:solidFill>
                  <a:srgbClr val="44375E"/>
                </a:solidFill>
              </a:rPr>
              <a:t>Key Stage 1 – Year 1</a:t>
            </a:r>
          </a:p>
        </p:txBody>
      </p:sp>
      <p:graphicFrame>
        <p:nvGraphicFramePr>
          <p:cNvPr id="8" name="Table 7">
            <a:extLst>
              <a:ext uri="{FF2B5EF4-FFF2-40B4-BE49-F238E27FC236}">
                <a16:creationId xmlns:a16="http://schemas.microsoft.com/office/drawing/2014/main" id="{7B064918-0330-5274-48D8-47A2DA39C9C8}"/>
              </a:ext>
            </a:extLst>
          </p:cNvPr>
          <p:cNvGraphicFramePr>
            <a:graphicFrameLocks noGrp="1"/>
          </p:cNvGraphicFramePr>
          <p:nvPr>
            <p:extLst>
              <p:ext uri="{D42A27DB-BD31-4B8C-83A1-F6EECF244321}">
                <p14:modId xmlns:p14="http://schemas.microsoft.com/office/powerpoint/2010/main" val="774907978"/>
              </p:ext>
            </p:extLst>
          </p:nvPr>
        </p:nvGraphicFramePr>
        <p:xfrm>
          <a:off x="139802" y="998253"/>
          <a:ext cx="9626233" cy="5128025"/>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766906">
                  <a:extLst>
                    <a:ext uri="{9D8B030D-6E8A-4147-A177-3AD203B41FA5}">
                      <a16:colId xmlns:a16="http://schemas.microsoft.com/office/drawing/2014/main" val="62550763"/>
                    </a:ext>
                  </a:extLst>
                </a:gridCol>
                <a:gridCol w="998250">
                  <a:extLst>
                    <a:ext uri="{9D8B030D-6E8A-4147-A177-3AD203B41FA5}">
                      <a16:colId xmlns:a16="http://schemas.microsoft.com/office/drawing/2014/main" val="1504996340"/>
                    </a:ext>
                  </a:extLst>
                </a:gridCol>
                <a:gridCol w="3963065">
                  <a:extLst>
                    <a:ext uri="{9D8B030D-6E8A-4147-A177-3AD203B41FA5}">
                      <a16:colId xmlns:a16="http://schemas.microsoft.com/office/drawing/2014/main" val="1503854659"/>
                    </a:ext>
                  </a:extLst>
                </a:gridCol>
                <a:gridCol w="1859830">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1 Block E</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rPr>
                        <a:t>How can two squares of fabric keep you warm? </a:t>
                      </a:r>
                      <a:endParaRPr lang="en-GB" dirty="0"/>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GB" sz="1000" b="0" i="0" u="none" strike="noStrike" noProof="0" dirty="0">
                          <a:solidFill>
                            <a:srgbClr val="000000"/>
                          </a:solidFill>
                          <a:effectLst/>
                          <a:latin typeface="United Curriculum"/>
                        </a:rPr>
                        <a:t>Pupils will learn how to sew pieces of fabric together to form a pouch. They will be able to name the parts of a needle and may be able to The Bayeux Tapestry (1077) thread it.</a:t>
                      </a:r>
                      <a:endParaRPr lang="en-US" dirty="0"/>
                    </a:p>
                  </a:txBody>
                  <a:tcPr marL="68580" marR="68580" marT="0" marB="0"/>
                </a:tc>
                <a:tc>
                  <a:txBody>
                    <a:bodyPr/>
                    <a:lstStyle/>
                    <a:p>
                      <a:pPr>
                        <a:lnSpc>
                          <a:spcPct val="107000"/>
                        </a:lnSpc>
                        <a:spcAft>
                          <a:spcPts val="0"/>
                        </a:spcAft>
                      </a:pPr>
                      <a:r>
                        <a:rPr lang="en-GB" sz="1000" dirty="0">
                          <a:effectLst/>
                          <a:latin typeface="+mn-lt"/>
                          <a:ea typeface="Calibri"/>
                          <a:cs typeface="Calibri"/>
                        </a:rPr>
                        <a:t>Textiles</a:t>
                      </a:r>
                    </a:p>
                    <a:p>
                      <a:pPr lvl="0">
                        <a:lnSpc>
                          <a:spcPct val="107000"/>
                        </a:lnSpc>
                        <a:spcAft>
                          <a:spcPts val="0"/>
                        </a:spcAft>
                        <a:buNone/>
                      </a:pPr>
                      <a:endParaRPr lang="en-GB" sz="1000" dirty="0">
                        <a:effectLst/>
                        <a:latin typeface="+mn-lt"/>
                        <a:ea typeface="Calibri"/>
                        <a:cs typeface="Calibri"/>
                      </a:endParaRPr>
                    </a:p>
                    <a:p>
                      <a:pPr lvl="0">
                        <a:lnSpc>
                          <a:spcPct val="107000"/>
                        </a:lnSpc>
                        <a:spcAft>
                          <a:spcPts val="0"/>
                        </a:spcAft>
                        <a:buNone/>
                      </a:pPr>
                      <a:r>
                        <a:rPr lang="en-GB" sz="1000" dirty="0">
                          <a:effectLst/>
                          <a:latin typeface="+mn-lt"/>
                          <a:ea typeface="Calibri"/>
                          <a:cs typeface="Calibri"/>
                        </a:rPr>
                        <a:t>Templates and joining techniques</a:t>
                      </a:r>
                    </a:p>
                  </a:txBody>
                  <a:tcPr marL="68580" marR="68580" marT="0" marB="0"/>
                </a:tc>
                <a:tc>
                  <a:txBody>
                    <a:bodyPr/>
                    <a:lstStyle/>
                    <a:p>
                      <a:endParaRPr lang="en-GB" dirty="0"/>
                    </a:p>
                  </a:txBody>
                  <a:tcPr/>
                </a:tc>
                <a:tc>
                  <a:txBody>
                    <a:bodyPr/>
                    <a:lstStyle/>
                    <a:p>
                      <a:pPr lvl="0">
                        <a:buNone/>
                      </a:pPr>
                      <a:r>
                        <a:rPr lang="en-GB" sz="1000" b="0" i="0" u="none" strike="noStrike" noProof="0" dirty="0">
                          <a:latin typeface="United Curriculum"/>
                        </a:rPr>
                        <a:t>Know: </a:t>
                      </a:r>
                      <a:endParaRPr lang="en-US" dirty="0">
                        <a:latin typeface="United Curriculum"/>
                      </a:endParaRPr>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Fabric can be joined together using a running stitch</a:t>
                      </a:r>
                      <a:endParaRPr lang="en-US" dirty="0">
                        <a:latin typeface="United Curriculum"/>
                      </a:endParaRPr>
                    </a:p>
                    <a:p>
                      <a:pPr lvl="0">
                        <a:buNone/>
                      </a:pPr>
                      <a:r>
                        <a:rPr lang="en-GB" sz="1000" b="0" i="0" u="none" strike="noStrike" noProof="0" dirty="0">
                          <a:latin typeface="United Curriculum"/>
                        </a:rPr>
                        <a:t>The types and names of tools needed for sewing </a:t>
                      </a:r>
                      <a:endParaRPr lang="en-US">
                        <a:latin typeface="United Curriculum"/>
                      </a:endParaRPr>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Be able to: </a:t>
                      </a:r>
                      <a:endParaRPr lang="en-US">
                        <a:latin typeface="United Curriculum"/>
                      </a:endParaRPr>
                    </a:p>
                    <a:p>
                      <a:pPr lvl="0">
                        <a:buNone/>
                      </a:pPr>
                      <a:endParaRPr lang="en-GB" sz="1000" b="0" i="0" u="none" strike="noStrike" noProof="0" dirty="0">
                        <a:latin typeface="United Curriculum"/>
                      </a:endParaRPr>
                    </a:p>
                    <a:p>
                      <a:pPr lvl="0">
                        <a:buNone/>
                      </a:pPr>
                      <a:r>
                        <a:rPr lang="en-GB" sz="1000" b="0" i="0" u="none" strike="noStrike" noProof="0" dirty="0">
                          <a:latin typeface="United Curriculum"/>
                        </a:rPr>
                        <a:t>Create a running stitch Select tools for sewing Thread a needle </a:t>
                      </a:r>
                      <a:endParaRPr lang="en-US">
                        <a:latin typeface="United Curriculum"/>
                      </a:endParaRPr>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0" i="0" u="none" strike="noStrike" noProof="0" dirty="0"/>
                    </a:p>
                    <a:p>
                      <a:pPr lvl="0">
                        <a:buNone/>
                      </a:pPr>
                      <a:r>
                        <a:rPr lang="en-GB" sz="1050" b="1" i="0" u="none" strike="noStrike" noProof="0" dirty="0"/>
                        <a:t>Pupils will already be able to: </a:t>
                      </a:r>
                      <a:endParaRPr lang="en-US" b="1" dirty="0"/>
                    </a:p>
                    <a:p>
                      <a:pPr lvl="0">
                        <a:buNone/>
                      </a:pPr>
                      <a:endParaRPr lang="en-GB" sz="1050" b="0" i="0" u="none" strike="noStrike" noProof="0" dirty="0"/>
                    </a:p>
                    <a:p>
                      <a:pPr lvl="0">
                        <a:buNone/>
                      </a:pPr>
                      <a:r>
                        <a:rPr lang="en-GB" sz="1050" b="0" i="0" u="none" strike="noStrike" noProof="0" dirty="0"/>
                        <a:t> • identify materials such as cardboard, string and polystyrene </a:t>
                      </a:r>
                      <a:endParaRPr lang="en-US" dirty="0"/>
                    </a:p>
                    <a:p>
                      <a:pPr lvl="0">
                        <a:buNone/>
                      </a:pPr>
                      <a:r>
                        <a:rPr lang="en-GB" sz="1050" b="0" i="0" u="none" strike="noStrike" noProof="0" dirty="0"/>
                        <a:t> • manipulate fabrics and yarns by poking, pulling, threading and weaving </a:t>
                      </a:r>
                      <a:endParaRPr lang="en-US" dirty="0"/>
                    </a:p>
                    <a:p>
                      <a:pPr lvl="0">
                        <a:buNone/>
                      </a:pPr>
                      <a:endParaRPr lang="en-GB" sz="1050" b="0" i="0" u="none" strike="noStrike" noProof="0" dirty="0">
                        <a:latin typeface="United Curriculum"/>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4" name="Picture 3" descr="A white rectangular box with black text&#10;&#10;AI-generated content may be incorrect.">
            <a:extLst>
              <a:ext uri="{FF2B5EF4-FFF2-40B4-BE49-F238E27FC236}">
                <a16:creationId xmlns:a16="http://schemas.microsoft.com/office/drawing/2014/main" id="{954C0818-9BE1-ECFD-2DC3-6FD3DBBC4E50}"/>
              </a:ext>
            </a:extLst>
          </p:cNvPr>
          <p:cNvPicPr>
            <a:picLocks noChangeAspect="1"/>
          </p:cNvPicPr>
          <p:nvPr/>
        </p:nvPicPr>
        <p:blipFill>
          <a:blip r:embed="rId2"/>
          <a:stretch>
            <a:fillRect/>
          </a:stretch>
        </p:blipFill>
        <p:spPr>
          <a:xfrm>
            <a:off x="4008284" y="1992086"/>
            <a:ext cx="3829330" cy="960180"/>
          </a:xfrm>
          <a:prstGeom prst="rect">
            <a:avLst/>
          </a:prstGeom>
        </p:spPr>
      </p:pic>
      <p:pic>
        <p:nvPicPr>
          <p:cNvPr id="6" name="Picture 5">
            <a:extLst>
              <a:ext uri="{FF2B5EF4-FFF2-40B4-BE49-F238E27FC236}">
                <a16:creationId xmlns:a16="http://schemas.microsoft.com/office/drawing/2014/main" id="{DB2A07B2-184F-FCDB-3BE0-ECAE3460BEAD}"/>
              </a:ext>
            </a:extLst>
          </p:cNvPr>
          <p:cNvPicPr>
            <a:picLocks noChangeAspect="1"/>
          </p:cNvPicPr>
          <p:nvPr/>
        </p:nvPicPr>
        <p:blipFill>
          <a:blip r:embed="rId3"/>
          <a:stretch>
            <a:fillRect/>
          </a:stretch>
        </p:blipFill>
        <p:spPr>
          <a:xfrm>
            <a:off x="8799853" y="234895"/>
            <a:ext cx="490086" cy="436675"/>
          </a:xfrm>
          <a:prstGeom prst="rect">
            <a:avLst/>
          </a:prstGeom>
        </p:spPr>
      </p:pic>
    </p:spTree>
    <p:extLst>
      <p:ext uri="{BB962C8B-B14F-4D97-AF65-F5344CB8AC3E}">
        <p14:creationId xmlns:p14="http://schemas.microsoft.com/office/powerpoint/2010/main" val="1628356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93B07-DA39-62FC-0356-CF12DC0DE96B}"/>
            </a:ext>
          </a:extLst>
        </p:cNvPr>
        <p:cNvGrpSpPr/>
        <p:nvPr/>
      </p:nvGrpSpPr>
      <p:grpSpPr>
        <a:xfrm>
          <a:off x="0" y="0"/>
          <a:ext cx="0" cy="0"/>
          <a:chOff x="0" y="0"/>
          <a:chExt cx="0" cy="0"/>
        </a:xfrm>
      </p:grpSpPr>
      <p:sp>
        <p:nvSpPr>
          <p:cNvPr id="3" name="Text Box 1">
            <a:extLst>
              <a:ext uri="{FF2B5EF4-FFF2-40B4-BE49-F238E27FC236}">
                <a16:creationId xmlns:a16="http://schemas.microsoft.com/office/drawing/2014/main" id="{DBBF3111-C3F4-F4E7-FF41-B02458E8F17E}"/>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D8B9DFAD-DEC9-9302-9C9B-24837EE51683}"/>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2" name="TextBox 61">
            <a:extLst>
              <a:ext uri="{FF2B5EF4-FFF2-40B4-BE49-F238E27FC236}">
                <a16:creationId xmlns:a16="http://schemas.microsoft.com/office/drawing/2014/main" id="{C3B2A4E3-DD1C-29F8-7667-634E81D55202}"/>
              </a:ext>
            </a:extLst>
          </p:cNvPr>
          <p:cNvSpPr txBox="1"/>
          <p:nvPr/>
        </p:nvSpPr>
        <p:spPr>
          <a:xfrm>
            <a:off x="833924" y="1309836"/>
            <a:ext cx="704039"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N 3-4</a:t>
            </a:r>
          </a:p>
        </p:txBody>
      </p:sp>
      <p:sp>
        <p:nvSpPr>
          <p:cNvPr id="69" name="TextBox 68">
            <a:extLst>
              <a:ext uri="{FF2B5EF4-FFF2-40B4-BE49-F238E27FC236}">
                <a16:creationId xmlns:a16="http://schemas.microsoft.com/office/drawing/2014/main" id="{D94AE85C-F5B5-40A2-3388-35976E37E240}"/>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89" name="TextBox 88">
            <a:extLst>
              <a:ext uri="{FF2B5EF4-FFF2-40B4-BE49-F238E27FC236}">
                <a16:creationId xmlns:a16="http://schemas.microsoft.com/office/drawing/2014/main" id="{44B5A5C8-4BB6-9991-7029-51B33EBD8767}"/>
              </a:ext>
            </a:extLst>
          </p:cNvPr>
          <p:cNvSpPr txBox="1"/>
          <p:nvPr/>
        </p:nvSpPr>
        <p:spPr>
          <a:xfrm>
            <a:off x="5274821" y="1493107"/>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4</a:t>
            </a:r>
          </a:p>
        </p:txBody>
      </p:sp>
      <p:sp>
        <p:nvSpPr>
          <p:cNvPr id="96" name="TextBox 95">
            <a:extLst>
              <a:ext uri="{FF2B5EF4-FFF2-40B4-BE49-F238E27FC236}">
                <a16:creationId xmlns:a16="http://schemas.microsoft.com/office/drawing/2014/main" id="{4D0FED1A-6DA9-D53D-7B44-093E7A54EBF9}"/>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98" name="TextBox 97">
            <a:extLst>
              <a:ext uri="{FF2B5EF4-FFF2-40B4-BE49-F238E27FC236}">
                <a16:creationId xmlns:a16="http://schemas.microsoft.com/office/drawing/2014/main" id="{0DC767E5-C4FF-7730-D6C1-180554CF16D1}"/>
              </a:ext>
            </a:extLst>
          </p:cNvPr>
          <p:cNvSpPr txBox="1"/>
          <p:nvPr/>
        </p:nvSpPr>
        <p:spPr>
          <a:xfrm>
            <a:off x="8283209" y="5771148"/>
            <a:ext cx="884656" cy="461665"/>
          </a:xfrm>
          <a:prstGeom prst="rect">
            <a:avLst/>
          </a:prstGeom>
          <a:noFill/>
        </p:spPr>
        <p:txBody>
          <a:bodyPr wrap="square" rtlCol="0">
            <a:spAutoFit/>
          </a:bodyPr>
          <a:lstStyle/>
          <a:p>
            <a:pPr algn="ctr"/>
            <a:r>
              <a:rPr lang="en-GB" sz="1200" spc="0" baseline="0" dirty="0">
                <a:ln w="1569" cap="flat">
                  <a:solidFill>
                    <a:srgbClr val="FFFFFF"/>
                  </a:solidFill>
                  <a:miter/>
                </a:ln>
                <a:solidFill>
                  <a:srgbClr val="FFFFFF"/>
                </a:solidFill>
                <a:latin typeface="Arial Rounded MT Bold" panose="020F0704030504030204" pitchFamily="34" charset="0"/>
                <a:sym typeface="ABeeZee"/>
                <a:rtl val="0"/>
              </a:rPr>
              <a:t>Key Stage 3</a:t>
            </a:r>
          </a:p>
        </p:txBody>
      </p:sp>
      <p:sp>
        <p:nvSpPr>
          <p:cNvPr id="9" name="TextBox 8">
            <a:extLst>
              <a:ext uri="{FF2B5EF4-FFF2-40B4-BE49-F238E27FC236}">
                <a16:creationId xmlns:a16="http://schemas.microsoft.com/office/drawing/2014/main" id="{8CD3E23C-7A26-6767-1511-1A9419F5D63C}"/>
              </a:ext>
            </a:extLst>
          </p:cNvPr>
          <p:cNvSpPr txBox="1"/>
          <p:nvPr/>
        </p:nvSpPr>
        <p:spPr>
          <a:xfrm>
            <a:off x="6108899" y="4394600"/>
            <a:ext cx="2108226" cy="2308324"/>
          </a:xfrm>
          <a:prstGeom prst="rect">
            <a:avLst/>
          </a:prstGeom>
          <a:noFill/>
        </p:spPr>
        <p:txBody>
          <a:bodyPr wrap="square" rtlCol="0">
            <a:spAutoFit/>
          </a:bodyPr>
          <a:lstStyle/>
          <a:p>
            <a:endParaRPr lang="en-GB" dirty="0"/>
          </a:p>
        </p:txBody>
      </p:sp>
      <p:sp>
        <p:nvSpPr>
          <p:cNvPr id="5" name="TextBox 4">
            <a:extLst>
              <a:ext uri="{FF2B5EF4-FFF2-40B4-BE49-F238E27FC236}">
                <a16:creationId xmlns:a16="http://schemas.microsoft.com/office/drawing/2014/main" id="{75711B60-ECE8-0168-EFFF-E724B069DBAF}"/>
              </a:ext>
            </a:extLst>
          </p:cNvPr>
          <p:cNvSpPr txBox="1"/>
          <p:nvPr/>
        </p:nvSpPr>
        <p:spPr>
          <a:xfrm>
            <a:off x="1000228" y="275240"/>
            <a:ext cx="6552994" cy="461665"/>
          </a:xfrm>
          <a:prstGeom prst="rect">
            <a:avLst/>
          </a:prstGeom>
          <a:noFill/>
        </p:spPr>
        <p:txBody>
          <a:bodyPr wrap="square" rtlCol="0">
            <a:spAutoFit/>
          </a:bodyPr>
          <a:lstStyle/>
          <a:p>
            <a:pPr algn="ctr"/>
            <a:r>
              <a:rPr lang="en-GB" sz="2400" dirty="0">
                <a:solidFill>
                  <a:srgbClr val="44375E"/>
                </a:solidFill>
              </a:rPr>
              <a:t>Key Stage 1 – Year 1</a:t>
            </a:r>
          </a:p>
        </p:txBody>
      </p:sp>
      <p:graphicFrame>
        <p:nvGraphicFramePr>
          <p:cNvPr id="8" name="Table 7">
            <a:extLst>
              <a:ext uri="{FF2B5EF4-FFF2-40B4-BE49-F238E27FC236}">
                <a16:creationId xmlns:a16="http://schemas.microsoft.com/office/drawing/2014/main" id="{763FC97F-D992-2585-754C-2BE92BE57A84}"/>
              </a:ext>
            </a:extLst>
          </p:cNvPr>
          <p:cNvGraphicFramePr>
            <a:graphicFrameLocks noGrp="1"/>
          </p:cNvGraphicFramePr>
          <p:nvPr>
            <p:extLst>
              <p:ext uri="{D42A27DB-BD31-4B8C-83A1-F6EECF244321}">
                <p14:modId xmlns:p14="http://schemas.microsoft.com/office/powerpoint/2010/main" val="3558522877"/>
              </p:ext>
            </p:extLst>
          </p:nvPr>
        </p:nvGraphicFramePr>
        <p:xfrm>
          <a:off x="139802" y="998253"/>
          <a:ext cx="9626230" cy="5128025"/>
        </p:xfrm>
        <a:graphic>
          <a:graphicData uri="http://schemas.openxmlformats.org/drawingml/2006/table">
            <a:tbl>
              <a:tblPr firstRow="1" bandRow="1">
                <a:tableStyleId>{8A107856-5554-42FB-B03E-39F5DBC370BA}</a:tableStyleId>
              </a:tblPr>
              <a:tblGrid>
                <a:gridCol w="1038182">
                  <a:extLst>
                    <a:ext uri="{9D8B030D-6E8A-4147-A177-3AD203B41FA5}">
                      <a16:colId xmlns:a16="http://schemas.microsoft.com/office/drawing/2014/main" val="3993469012"/>
                    </a:ext>
                  </a:extLst>
                </a:gridCol>
                <a:gridCol w="1766905">
                  <a:extLst>
                    <a:ext uri="{9D8B030D-6E8A-4147-A177-3AD203B41FA5}">
                      <a16:colId xmlns:a16="http://schemas.microsoft.com/office/drawing/2014/main" val="62550763"/>
                    </a:ext>
                  </a:extLst>
                </a:gridCol>
                <a:gridCol w="1886697">
                  <a:extLst>
                    <a:ext uri="{9D8B030D-6E8A-4147-A177-3AD203B41FA5}">
                      <a16:colId xmlns:a16="http://schemas.microsoft.com/office/drawing/2014/main" val="1504996340"/>
                    </a:ext>
                  </a:extLst>
                </a:gridCol>
                <a:gridCol w="2485650">
                  <a:extLst>
                    <a:ext uri="{9D8B030D-6E8A-4147-A177-3AD203B41FA5}">
                      <a16:colId xmlns:a16="http://schemas.microsoft.com/office/drawing/2014/main" val="1503854659"/>
                    </a:ext>
                  </a:extLst>
                </a:gridCol>
                <a:gridCol w="2448796">
                  <a:extLst>
                    <a:ext uri="{9D8B030D-6E8A-4147-A177-3AD203B41FA5}">
                      <a16:colId xmlns:a16="http://schemas.microsoft.com/office/drawing/2014/main" val="799716772"/>
                    </a:ext>
                  </a:extLst>
                </a:gridCol>
              </a:tblGrid>
              <a:tr h="905037">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Term </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dirty="0">
                          <a:effectLst/>
                          <a:latin typeface="+mj-lt"/>
                          <a:ea typeface="Calibri" panose="020F0502020204030204" pitchFamily="34" charset="0"/>
                          <a:cs typeface="Times New Roman" panose="02020603050405020304" pitchFamily="18" charset="0"/>
                        </a:rPr>
                        <a:t>Unit Overview</a:t>
                      </a: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The Big Idea</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 </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Substantive Concepts</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a:cs typeface="Times New Roman"/>
                        </a:rPr>
                        <a:t>How will I think and act like a Designer?</a:t>
                      </a:r>
                      <a:endParaRPr lang="en-GB" sz="1100"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000" b="1" dirty="0">
                          <a:effectLst/>
                          <a:latin typeface="+mj-lt"/>
                          <a:ea typeface="Calibri" panose="020F0502020204030204" pitchFamily="34" charset="0"/>
                          <a:cs typeface="Times New Roman" panose="02020603050405020304" pitchFamily="18" charset="0"/>
                        </a:rPr>
                        <a:t>Pupil Outcomes</a:t>
                      </a:r>
                      <a:endParaRPr lang="en-GB" sz="1100" dirty="0">
                        <a:effectLst/>
                        <a:latin typeface="+mj-lt"/>
                        <a:ea typeface="Calibri" panose="020F0502020204030204" pitchFamily="34" charset="0"/>
                        <a:cs typeface="Times New Roman" panose="02020603050405020304" pitchFamily="18" charset="0"/>
                      </a:endParaRPr>
                    </a:p>
                    <a:p>
                      <a:pPr algn="ctr">
                        <a:lnSpc>
                          <a:spcPct val="107000"/>
                        </a:lnSpc>
                        <a:spcAft>
                          <a:spcPts val="0"/>
                        </a:spcAft>
                      </a:pPr>
                      <a:r>
                        <a:rPr lang="en-GB" sz="1000" b="1" dirty="0">
                          <a:effectLst/>
                          <a:latin typeface="+mj-lt"/>
                          <a:ea typeface="Calibri"/>
                          <a:cs typeface="Times New Roman"/>
                        </a:rPr>
                        <a:t>design knowledge and understanding</a:t>
                      </a:r>
                      <a:endParaRPr lang="en-GB" sz="1100" dirty="0">
                        <a:effectLst/>
                        <a:latin typeface="+mj-lt"/>
                        <a:ea typeface="Calibri"/>
                        <a:cs typeface="Times New Roman"/>
                      </a:endParaRPr>
                    </a:p>
                  </a:txBody>
                  <a:tcPr marL="68580" marR="68580" marT="0" marB="0" anchor="ctr"/>
                </a:tc>
                <a:extLst>
                  <a:ext uri="{0D108BD9-81ED-4DB2-BD59-A6C34878D82A}">
                    <a16:rowId xmlns:a16="http://schemas.microsoft.com/office/drawing/2014/main" val="61393765"/>
                  </a:ext>
                </a:extLst>
              </a:tr>
              <a:tr h="2272405">
                <a:tc>
                  <a:txBody>
                    <a:bodyPr/>
                    <a:lstStyle/>
                    <a:p>
                      <a:pPr>
                        <a:lnSpc>
                          <a:spcPct val="107000"/>
                        </a:lnSpc>
                        <a:spcAft>
                          <a:spcPts val="0"/>
                        </a:spcAft>
                      </a:pPr>
                      <a:r>
                        <a:rPr lang="en-GB" sz="1000" b="1" dirty="0">
                          <a:effectLst/>
                          <a:latin typeface="+mn-lt"/>
                          <a:ea typeface="Calibri"/>
                          <a:cs typeface="Calibri"/>
                        </a:rPr>
                        <a:t>Year 1 Block F </a:t>
                      </a:r>
                      <a:endParaRPr lang="en-GB" sz="1000"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r>
                        <a:rPr lang="en-GB" sz="1000" b="0" i="0" u="none" strike="noStrike" noProof="0" dirty="0">
                          <a:effectLst/>
                          <a:latin typeface="United Curriculum"/>
                        </a:rPr>
                        <a:t>Why are vegetables the best? </a:t>
                      </a:r>
                      <a:endParaRPr lang="en-GB" dirty="0">
                        <a:latin typeface="United Curriculum"/>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lvl="0">
                        <a:lnSpc>
                          <a:spcPct val="107000"/>
                        </a:lnSpc>
                        <a:spcAft>
                          <a:spcPts val="0"/>
                        </a:spcAft>
                        <a:buNone/>
                      </a:pPr>
                      <a:endParaRPr lang="en-GB" sz="1000" b="1" dirty="0">
                        <a:effectLst/>
                        <a:latin typeface="+mn-lt"/>
                        <a:ea typeface="Calibri"/>
                        <a:cs typeface="Calibri"/>
                      </a:endParaRPr>
                    </a:p>
                    <a:p>
                      <a:pPr lvl="0">
                        <a:lnSpc>
                          <a:spcPct val="107000"/>
                        </a:lnSpc>
                        <a:spcAft>
                          <a:spcPts val="0"/>
                        </a:spcAft>
                        <a:buNone/>
                      </a:pPr>
                      <a:endParaRPr lang="en-GB" sz="1000" b="0" i="0" u="none" strike="noStrike" noProof="0" dirty="0">
                        <a:effectLst/>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lvl="0">
                        <a:lnSpc>
                          <a:spcPct val="107000"/>
                        </a:lnSpc>
                        <a:spcAft>
                          <a:spcPts val="0"/>
                        </a:spcAft>
                        <a:buNone/>
                      </a:pPr>
                      <a:r>
                        <a:rPr lang="en-GB" sz="1000" b="0" i="0" u="none" strike="noStrike" noProof="0" dirty="0">
                          <a:solidFill>
                            <a:srgbClr val="000000"/>
                          </a:solidFill>
                          <a:effectLst/>
                        </a:rPr>
                        <a:t>Pupils will be provided with opportunities to prepare and sample a wide variety of vegetables. They will learn about the health benefits of eating vegetables daily and will develop knife skills and basic culinary techniques</a:t>
                      </a:r>
                      <a:endParaRPr lang="en-US" dirty="0"/>
                    </a:p>
                  </a:txBody>
                  <a:tcPr marL="68580" marR="68580" marT="0" marB="0"/>
                </a:tc>
                <a:tc>
                  <a:txBody>
                    <a:bodyPr/>
                    <a:lstStyle/>
                    <a:p>
                      <a:pPr>
                        <a:lnSpc>
                          <a:spcPct val="107000"/>
                        </a:lnSpc>
                        <a:spcAft>
                          <a:spcPts val="0"/>
                        </a:spcAft>
                      </a:pPr>
                      <a:r>
                        <a:rPr lang="en-GB" sz="1000" dirty="0">
                          <a:effectLst/>
                          <a:latin typeface="+mn-lt"/>
                          <a:ea typeface="Calibri"/>
                          <a:cs typeface="Calibri"/>
                        </a:rPr>
                        <a:t>Food and Nutrition</a:t>
                      </a:r>
                    </a:p>
                    <a:p>
                      <a:pPr lvl="0">
                        <a:lnSpc>
                          <a:spcPct val="107000"/>
                        </a:lnSpc>
                        <a:spcAft>
                          <a:spcPts val="0"/>
                        </a:spcAft>
                        <a:buNone/>
                      </a:pPr>
                      <a:endParaRPr lang="en-GB" sz="1000" dirty="0">
                        <a:effectLst/>
                        <a:latin typeface="+mn-lt"/>
                        <a:ea typeface="Calibri"/>
                        <a:cs typeface="Calibri"/>
                      </a:endParaRPr>
                    </a:p>
                    <a:p>
                      <a:pPr lvl="0">
                        <a:lnSpc>
                          <a:spcPct val="107000"/>
                        </a:lnSpc>
                        <a:spcAft>
                          <a:spcPts val="0"/>
                        </a:spcAft>
                        <a:buNone/>
                      </a:pPr>
                      <a:r>
                        <a:rPr lang="en-GB" sz="1000" dirty="0">
                          <a:effectLst/>
                          <a:latin typeface="+mn-lt"/>
                          <a:ea typeface="Calibri"/>
                          <a:cs typeface="Calibri"/>
                        </a:rPr>
                        <a:t>Understanding and Recipe</a:t>
                      </a:r>
                    </a:p>
                  </a:txBody>
                  <a:tcPr marL="68580" marR="68580" marT="0" marB="0"/>
                </a:tc>
                <a:tc>
                  <a:txBody>
                    <a:bodyPr/>
                    <a:lstStyle/>
                    <a:p>
                      <a:endParaRPr lang="en-GB" dirty="0"/>
                    </a:p>
                  </a:txBody>
                  <a:tcPr/>
                </a:tc>
                <a:tc>
                  <a:txBody>
                    <a:bodyPr/>
                    <a:lstStyle/>
                    <a:p>
                      <a:pPr lvl="0">
                        <a:buNone/>
                      </a:pPr>
                      <a:r>
                        <a:rPr lang="en-GB" sz="1000" b="0" i="0" u="none" strike="noStrike" noProof="0" dirty="0"/>
                        <a:t>Know: </a:t>
                      </a:r>
                      <a:endParaRPr lang="en-US" dirty="0"/>
                    </a:p>
                    <a:p>
                      <a:pPr lvl="0">
                        <a:buNone/>
                      </a:pPr>
                      <a:endParaRPr lang="en-GB" sz="1000" b="0" i="0" u="none" strike="noStrike" noProof="0" dirty="0"/>
                    </a:p>
                    <a:p>
                      <a:pPr lvl="0">
                        <a:buNone/>
                      </a:pPr>
                      <a:r>
                        <a:rPr lang="en-GB" sz="1000" b="0" i="0" u="none" strike="noStrike" noProof="0" dirty="0"/>
                        <a:t>The importance of including a range of vegetables in a diet </a:t>
                      </a:r>
                      <a:endParaRPr lang="en-US" dirty="0"/>
                    </a:p>
                    <a:p>
                      <a:pPr lvl="0">
                        <a:buNone/>
                      </a:pPr>
                      <a:endParaRPr lang="en-GB" sz="1000" b="0" i="0" u="none" strike="noStrike" noProof="0" dirty="0"/>
                    </a:p>
                    <a:p>
                      <a:pPr lvl="0">
                        <a:buNone/>
                      </a:pPr>
                      <a:r>
                        <a:rPr lang="en-GB" sz="1000" b="0" i="0" u="none" strike="noStrike" noProof="0" dirty="0"/>
                        <a:t>Be able to: </a:t>
                      </a:r>
                      <a:endParaRPr lang="en-US"/>
                    </a:p>
                    <a:p>
                      <a:pPr lvl="0">
                        <a:buNone/>
                      </a:pPr>
                      <a:endParaRPr lang="en-GB" sz="1000" b="0" i="0" u="none" strike="noStrike" noProof="0" dirty="0"/>
                    </a:p>
                    <a:p>
                      <a:pPr lvl="0">
                        <a:buNone/>
                      </a:pPr>
                      <a:r>
                        <a:rPr lang="en-GB" sz="1000" b="0" i="0" u="none" strike="noStrike" noProof="0" dirty="0"/>
                        <a:t>Peel, grate, season and breadcrumb a range of vegetables</a:t>
                      </a:r>
                      <a:endParaRPr lang="en-US"/>
                    </a:p>
                  </a:txBody>
                  <a:tcPr/>
                </a:tc>
                <a:extLst>
                  <a:ext uri="{0D108BD9-81ED-4DB2-BD59-A6C34878D82A}">
                    <a16:rowId xmlns:a16="http://schemas.microsoft.com/office/drawing/2014/main" val="956065142"/>
                  </a:ext>
                </a:extLst>
              </a:tr>
              <a:tr h="383326">
                <a:tc gridSpan="5">
                  <a:txBody>
                    <a:bodyPr/>
                    <a:lstStyle/>
                    <a:p>
                      <a:pPr algn="ctr"/>
                      <a:r>
                        <a:rPr lang="en-GB" sz="1100" b="1" kern="1200" dirty="0">
                          <a:solidFill>
                            <a:schemeClr val="dk1"/>
                          </a:solidFill>
                          <a:effectLst/>
                          <a:latin typeface="+mn-lt"/>
                          <a:ea typeface="+mn-ea"/>
                          <a:cs typeface="+mn-cs"/>
                        </a:rPr>
                        <a:t>Curriculum Narrative</a:t>
                      </a:r>
                      <a:r>
                        <a:rPr lang="en-GB" sz="1100" b="0" kern="1200" dirty="0">
                          <a:solidFill>
                            <a:schemeClr val="dk1"/>
                          </a:solidFill>
                          <a:effectLst/>
                          <a:latin typeface="+mn-lt"/>
                          <a:ea typeface="+mn-ea"/>
                          <a:cs typeface="+mn-cs"/>
                        </a:rPr>
                        <a:t> </a:t>
                      </a:r>
                      <a:r>
                        <a:rPr lang="en-GB" sz="1100" b="1" kern="1200" dirty="0">
                          <a:solidFill>
                            <a:schemeClr val="dk1"/>
                          </a:solidFill>
                          <a:effectLst/>
                          <a:latin typeface="+mn-lt"/>
                          <a:ea typeface="+mn-ea"/>
                          <a:cs typeface="+mn-cs"/>
                        </a:rPr>
                        <a:t>and Previous Learning</a:t>
                      </a:r>
                      <a:endParaRPr lang="en-GB" sz="1100" dirty="0"/>
                    </a:p>
                  </a:txBody>
                  <a:tcPr marL="68580" marR="68580" marT="0" marB="0" anchor="ctr"/>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048601186"/>
                  </a:ext>
                </a:extLst>
              </a:tr>
              <a:tr h="1567257">
                <a:tc gridSpan="5">
                  <a:txBody>
                    <a:bodyPr/>
                    <a:lstStyle/>
                    <a:p>
                      <a:pPr lvl="0">
                        <a:buNone/>
                      </a:pPr>
                      <a:endParaRPr lang="en-GB" sz="1050" b="1" i="0" u="none" strike="noStrike" noProof="0" dirty="0"/>
                    </a:p>
                    <a:p>
                      <a:pPr lvl="0">
                        <a:buNone/>
                      </a:pPr>
                      <a:r>
                        <a:rPr lang="en-GB" sz="1050" b="1" i="0" u="none" strike="noStrike" noProof="0" dirty="0">
                          <a:latin typeface="United Curriculum"/>
                        </a:rPr>
                        <a:t>Pupils will already be able to: </a:t>
                      </a:r>
                      <a:endParaRPr lang="en-GB" b="1" dirty="0"/>
                    </a:p>
                    <a:p>
                      <a:pPr lvl="0">
                        <a:buNone/>
                      </a:pPr>
                      <a:endParaRPr lang="en-GB" sz="1050" b="0" i="0" u="none" strike="noStrike" noProof="0" dirty="0">
                        <a:latin typeface="United Curriculum"/>
                      </a:endParaRPr>
                    </a:p>
                    <a:p>
                      <a:pPr lvl="0">
                        <a:buNone/>
                      </a:pPr>
                      <a:r>
                        <a:rPr lang="en-GB" sz="1050" b="0" i="0" u="none" strike="noStrike" noProof="0" dirty="0">
                          <a:latin typeface="United Curriculum"/>
                        </a:rPr>
                        <a:t>• explain that vegetables contain vitamins and minerals that the body needs</a:t>
                      </a:r>
                      <a:endParaRPr lang="en-GB" dirty="0"/>
                    </a:p>
                    <a:p>
                      <a:pPr lvl="0">
                        <a:buNone/>
                      </a:pPr>
                      <a:r>
                        <a:rPr lang="en-GB" sz="1050" b="0" i="0" u="none" strike="noStrike" noProof="0" dirty="0">
                          <a:latin typeface="United Curriculum"/>
                        </a:rPr>
                        <a:t>• peel, chop and grate a selection of vegetables</a:t>
                      </a:r>
                      <a:endParaRPr lang="en-GB" dirty="0"/>
                    </a:p>
                    <a:p>
                      <a:pPr lvl="0">
                        <a:buNone/>
                      </a:pPr>
                      <a:r>
                        <a:rPr lang="en-GB" sz="1050" b="0" i="0" u="none" strike="noStrike" noProof="0" dirty="0">
                          <a:latin typeface="United Curriculum"/>
                        </a:rPr>
                        <a:t>• identify what makes food appealing to all our senses </a:t>
                      </a:r>
                      <a:endParaRPr lang="en-GB" dirty="0"/>
                    </a:p>
                    <a:p>
                      <a:pPr lvl="0">
                        <a:buNone/>
                      </a:pPr>
                      <a:endParaRPr lang="en-GB" sz="1050" b="0" i="0" u="none" strike="noStrike" noProof="0" dirty="0"/>
                    </a:p>
                    <a:p>
                      <a:pPr lvl="0">
                        <a:buNone/>
                      </a:pPr>
                      <a:endParaRPr lang="en-GB" sz="1050" b="0" i="0" u="none" strike="noStrike" noProof="0" dirty="0">
                        <a:latin typeface="United Curriculum"/>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184194118"/>
                  </a:ext>
                </a:extLst>
              </a:tr>
            </a:tbl>
          </a:graphicData>
        </a:graphic>
      </p:graphicFrame>
      <p:pic>
        <p:nvPicPr>
          <p:cNvPr id="6" name="Picture 5">
            <a:extLst>
              <a:ext uri="{FF2B5EF4-FFF2-40B4-BE49-F238E27FC236}">
                <a16:creationId xmlns:a16="http://schemas.microsoft.com/office/drawing/2014/main" id="{694A2F86-D5C5-C326-3276-8B13479C42E2}"/>
              </a:ext>
            </a:extLst>
          </p:cNvPr>
          <p:cNvPicPr>
            <a:picLocks noChangeAspect="1"/>
          </p:cNvPicPr>
          <p:nvPr/>
        </p:nvPicPr>
        <p:blipFill>
          <a:blip r:embed="rId2"/>
          <a:stretch>
            <a:fillRect/>
          </a:stretch>
        </p:blipFill>
        <p:spPr>
          <a:xfrm>
            <a:off x="8799853" y="234895"/>
            <a:ext cx="490086" cy="436675"/>
          </a:xfrm>
          <a:prstGeom prst="rect">
            <a:avLst/>
          </a:prstGeom>
        </p:spPr>
      </p:pic>
    </p:spTree>
    <p:extLst>
      <p:ext uri="{BB962C8B-B14F-4D97-AF65-F5344CB8AC3E}">
        <p14:creationId xmlns:p14="http://schemas.microsoft.com/office/powerpoint/2010/main" val="2043014839"/>
      </p:ext>
    </p:extLst>
  </p:cSld>
  <p:clrMapOvr>
    <a:masterClrMapping/>
  </p:clrMapOvr>
</p:sld>
</file>

<file path=ppt/theme/theme1.xml><?xml version="1.0" encoding="utf-8"?>
<a:theme xmlns:a="http://schemas.openxmlformats.org/drawingml/2006/main" name="Custom Design">
  <a:themeElements>
    <a:clrScheme name="United Curriculum Palette">
      <a:dk1>
        <a:sysClr val="windowText" lastClr="000000"/>
      </a:dk1>
      <a:lt1>
        <a:srgbClr val="FFFFFF"/>
      </a:lt1>
      <a:dk2>
        <a:srgbClr val="808080"/>
      </a:dk2>
      <a:lt2>
        <a:srgbClr val="E6E6E6"/>
      </a:lt2>
      <a:accent1>
        <a:srgbClr val="FFFFEF"/>
      </a:accent1>
      <a:accent2>
        <a:srgbClr val="4E83BE"/>
      </a:accent2>
      <a:accent3>
        <a:srgbClr val="D17E3F"/>
      </a:accent3>
      <a:accent4>
        <a:srgbClr val="8262A6"/>
      </a:accent4>
      <a:accent5>
        <a:srgbClr val="C35993"/>
      </a:accent5>
      <a:accent6>
        <a:srgbClr val="D55D5D"/>
      </a:accent6>
      <a:hlink>
        <a:srgbClr val="3E9C64"/>
      </a:hlink>
      <a:folHlink>
        <a:srgbClr val="C2AD30"/>
      </a:folHlink>
    </a:clrScheme>
    <a:fontScheme name="Custom 1">
      <a:majorFont>
        <a:latin typeface="United Curriculum"/>
        <a:ea typeface=""/>
        <a:cs typeface=""/>
      </a:majorFont>
      <a:minorFont>
        <a:latin typeface="United Curricul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72B27ABF5B53B4C8A520BB72014BC20" ma:contentTypeVersion="19" ma:contentTypeDescription="Create a new document." ma:contentTypeScope="" ma:versionID="53b84f0e89f9fa3c4dc62ab02ea060a6">
  <xsd:schema xmlns:xsd="http://www.w3.org/2001/XMLSchema" xmlns:xs="http://www.w3.org/2001/XMLSchema" xmlns:p="http://schemas.microsoft.com/office/2006/metadata/properties" xmlns:ns2="b36dee24-68ef-45c4-a92c-1fee0fb616a1" xmlns:ns3="c9db3969-71b0-4bad-a133-52bb6e34547a" targetNamespace="http://schemas.microsoft.com/office/2006/metadata/properties" ma:root="true" ma:fieldsID="b08a02106d7cf131afaf41d5f8e6fdea" ns2:_="" ns3:_="">
    <xsd:import namespace="b36dee24-68ef-45c4-a92c-1fee0fb616a1"/>
    <xsd:import namespace="c9db3969-71b0-4bad-a133-52bb6e34547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6dee24-68ef-45c4-a92c-1fee0fb616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6e671c-0acf-4370-a239-7e2946f944d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db3969-71b0-4bad-a133-52bb6e34547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e88cbd7-ce5b-4a57-bf33-1375b96da1a6}" ma:internalName="TaxCatchAll" ma:showField="CatchAllData" ma:web="c9db3969-71b0-4bad-a133-52bb6e34547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c9db3969-71b0-4bad-a133-52bb6e34547a">
      <UserInfo>
        <DisplayName>Mark Stephenson</DisplayName>
        <AccountId>31</AccountId>
        <AccountType/>
      </UserInfo>
      <UserInfo>
        <DisplayName>Jessica Quinn</DisplayName>
        <AccountId>345</AccountId>
        <AccountType/>
      </UserInfo>
      <UserInfo>
        <DisplayName>Jennie Murray</DisplayName>
        <AccountId>1246</AccountId>
        <AccountType/>
      </UserInfo>
      <UserInfo>
        <DisplayName>Charlie Cutler</DisplayName>
        <AccountId>30</AccountId>
        <AccountType/>
      </UserInfo>
    </SharedWithUsers>
    <TaxCatchAll xmlns="c9db3969-71b0-4bad-a133-52bb6e34547a" xsi:nil="true"/>
    <lcf76f155ced4ddcb4097134ff3c332f xmlns="b36dee24-68ef-45c4-a92c-1fee0fb616a1">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77CD77F-1FFE-48ED-9713-4D48E9662EA6}"/>
</file>

<file path=customXml/itemProps2.xml><?xml version="1.0" encoding="utf-8"?>
<ds:datastoreItem xmlns:ds="http://schemas.openxmlformats.org/officeDocument/2006/customXml" ds:itemID="{AF20F8DA-C4FB-4450-BACC-F5A742E79B9F}">
  <ds:schemaRefs>
    <ds:schemaRef ds:uri="b36dee24-68ef-45c4-a92c-1fee0fb616a1"/>
    <ds:schemaRef ds:uri="http://schemas.microsoft.com/office/infopath/2007/PartnerControls"/>
    <ds:schemaRef ds:uri="http://schemas.microsoft.com/office/2006/documentManagement/types"/>
    <ds:schemaRef ds:uri="http://schemas.openxmlformats.org/package/2006/metadata/core-properties"/>
    <ds:schemaRef ds:uri="c9db3969-71b0-4bad-a133-52bb6e34547a"/>
    <ds:schemaRef ds:uri="http://purl.org/dc/elements/1.1/"/>
    <ds:schemaRef ds:uri="http://purl.org/dc/terms/"/>
    <ds:schemaRef ds:uri="http://www.w3.org/XML/1998/namespace"/>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FF2A31F0-0284-4FFD-850E-478562CD718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2615</TotalTime>
  <Words>5050</Words>
  <Application>Microsoft Office PowerPoint</Application>
  <PresentationFormat>A4 Paper (210x297 mm)</PresentationFormat>
  <Paragraphs>1060</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Quinn</dc:creator>
  <cp:lastModifiedBy>Emma Smith</cp:lastModifiedBy>
  <cp:revision>887</cp:revision>
  <dcterms:created xsi:type="dcterms:W3CDTF">2021-04-22T13:12:58Z</dcterms:created>
  <dcterms:modified xsi:type="dcterms:W3CDTF">2025-11-14T11:33:18Z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0x010100472B27ABF5B53B4C8A520BB72014BC20</vt:lpwstr>
  </property>
  <property fmtid="{D5CDD505-2E9C-101B-9397-08002B2CF9AE}" pid="3" name="MediaServiceImageTags">
    <vt:lpwstr/>
  </property>
</Properties>
</file>